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8" r:id="rId4"/>
    <p:sldId id="267" r:id="rId5"/>
    <p:sldId id="264" r:id="rId6"/>
    <p:sldId id="265" r:id="rId7"/>
    <p:sldId id="269" r:id="rId8"/>
    <p:sldId id="258" r:id="rId9"/>
    <p:sldId id="259" r:id="rId10"/>
    <p:sldId id="257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09985-0EE9-43FF-BAF3-535F7CD0D2E6}" v="3" dt="2022-02-18T08:03:27.177"/>
    <p1510:client id="{B0BDFE9E-3E37-A27A-E688-0EA857EC0B51}" v="567" dt="2022-02-16T16:13:14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Ranzmaier" userId="S::andreas.ranzmaier@students.bs-linz2.ac.at::0a01a07b-6ae0-4659-917a-a04b89f5b3ff" providerId="AD" clId="Web-{20909985-0EE9-43FF-BAF3-535F7CD0D2E6}"/>
    <pc:docChg chg="sldOrd">
      <pc:chgData name="Andreas Ranzmaier" userId="S::andreas.ranzmaier@students.bs-linz2.ac.at::0a01a07b-6ae0-4659-917a-a04b89f5b3ff" providerId="AD" clId="Web-{20909985-0EE9-43FF-BAF3-535F7CD0D2E6}" dt="2022-02-18T08:03:27.177" v="2"/>
      <pc:docMkLst>
        <pc:docMk/>
      </pc:docMkLst>
      <pc:sldChg chg="ord">
        <pc:chgData name="Andreas Ranzmaier" userId="S::andreas.ranzmaier@students.bs-linz2.ac.at::0a01a07b-6ae0-4659-917a-a04b89f5b3ff" providerId="AD" clId="Web-{20909985-0EE9-43FF-BAF3-535F7CD0D2E6}" dt="2022-02-18T08:03:27.177" v="2"/>
        <pc:sldMkLst>
          <pc:docMk/>
          <pc:sldMk cId="2166431280" sldId="26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0:00.9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0 150 24575,'5'3'0,"-1"0"0,1 0 0,-1 1 0,0-1 0,0 1 0,-1 0 0,7 8 0,-8-9 0,21 25 0,-2 2 0,25 46 0,16 62 0,-2-35 0,-27-39 0,-33-64 0,1 1 0,-1-1 0,0 1 0,0-1 0,1 1 0,-1-1 0,1 1 0,-1-1 0,0 1 0,1-1 0,-1 0 0,1 1 0,-1-1 0,1 0 0,-1 1 0,1-1 0,-1 0 0,1 0 0,-1 1 0,1-1 0,0 0 0,-1 0 0,1 0 0,-1 0 0,1 0 0,-1 0 0,1 0 0,0 0 0,-1 0 0,1 0 0,1 0 0,-1-1 0,0 0 0,0 0 0,0 0 0,0 0 0,0 0 0,0 0 0,0 0 0,0 0 0,0 0 0,0 0 0,-1-1 0,2-2 0,14-46 0,-15 46 0,1-2 0,3-17 0,1 0 0,1 1 0,1 0 0,1 0 0,13-21 0,-2 7 0,20-50 0,-36 77 0,2 0 0,-1 0 0,1 1 0,13-15 0,15-22 0,-9 3 0,33-40 0,-36 39-1365,-15 32-5461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24575,'0'14'0,"0"0"0,1-1 0,1 1 0,4 17 0,-4-24 0,0-1 0,0 0 0,1 0 0,0 0 0,0 0 0,1 0 0,0-1 0,-1 1 0,2-1 0,8 9 0,-2-4 0,0 1 0,-1 1 0,0 0 0,-1 0 0,-1 1 0,11 21 0,-17-30 0,-1 0 0,0 0 0,1 1 0,-2-1 0,1 0 0,0 1 0,-1-1 0,0 0 0,0 1 0,0-1 0,-1 0 0,0 1 0,1-1 0,-1 0 0,-1 1 0,1-1 0,-3 4 0,1 0 0,-1-1 0,0 0 0,-1 0 0,0 0 0,0 0 0,0-1 0,-1 0 0,-7 6 0,5-3 0,-1 1 0,-12 19 0,13-18 0,1-1 0,-2 0 0,1 0 0,-15 12 0,21-20 0,0 0 0,-1 0 0,1-1 0,-1 1 0,1-1 0,-1 1 0,0-1 0,0 0 0,1 0 0,-1-1 0,0 1 0,0 0 0,0-1 0,0 0 0,0 0 0,0 1 0,0-2 0,0 1 0,0 0 0,0-1 0,0 1 0,0-1 0,1 0 0,-4-1 0,3 0-80,1 1 0,-1-1-1,1 0 1,-1 1 0,1-1-1,0 0 1,0-1 0,0 1-1,0 0 1,0 0 0,0-1 0,1 1-1,-1-1 1,1 0 0,0 1-1,-2-5 1,-2-9-6746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24575,'6'0'0,"2"6"0,3 2 0,2 0 0,3-2 0,4-1 0,-1 1 0,-1-1 0,-1 0 0,1-2 0,3-1 0,0-1 0,-2-1-8191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24575,'-8'0'0,"0"0"0,0 1 0,0-1 0,0 2 0,0-1 0,0 1 0,0 0 0,0 1 0,0 0 0,1 0 0,0 0 0,-1 1 0,1 0 0,1 1 0,-1 0 0,1 0 0,-1 0 0,1 0 0,-9 13 0,-3 2 0,11-12 0,-1 0 0,1 0 0,0 1 0,1-1 0,0 2 0,0-1 0,1 1 0,1-1 0,-1 1 0,-4 19 0,9-27 0,-1 0 0,1-1 0,0 1 0,1 0 0,-1 0 0,0-1 0,0 1 0,1 0 0,-1-1 0,1 1 0,0 0 0,-1-1 0,1 1 0,0-1 0,0 1 0,0-1 0,0 1 0,0-1 0,0 0 0,0 1 0,1-1 0,-1 0 0,0 0 0,1 0 0,-1 0 0,1 0 0,-1 0 0,1-1 0,-1 1 0,1 0 0,0-1 0,-1 1 0,1-1 0,0 1 0,0-1 0,3 0 0,8 2 0,1-1 0,-1-1 0,25-1 0,-24 0 0,35 0 0,-29 2 0,0-1 0,0-1 0,0-1 0,0-1 0,-1-1 0,1 0 0,-1-1 0,22-10 0,-20 6 0,-15 8 0,-1-1 0,1-1 0,-1 1 0,0-1 0,0 1 0,0-2 0,0 1 0,0 0 0,-1-1 0,7-6 0,-11 10 0,0-1 0,0 1 0,0 0 0,0-1 0,0 1 0,0-1 0,0 1 0,0-1 0,0 1 0,-1-1 0,1 1 0,0 0 0,0-1 0,0 1 0,0-1 0,-1 1 0,1 0 0,0-1 0,0 1 0,-1 0 0,1-1 0,0 1 0,-1 0 0,1-1 0,0 1 0,-1 0 0,1 0 0,0-1 0,-1 1 0,1 0 0,-1 0 0,1 0 0,0 0 0,-1-1 0,1 1 0,-1 0 0,1 0 0,-1 0 0,1 0 0,-1 0 0,1 0 0,0 0 0,-1 0 0,0 0 0,-25-2 0,25 2 0,-42 0 0,0 2 0,-52 9 0,84-9 0,1-1 0,0 1 0,0 0 0,0 1 0,0 0 0,1 0 0,-1 1 0,1 1 0,-16 9 0,22-13 0,1 1 0,0 0 0,0 0 0,0 0 0,0 0 0,0 0 0,0 0 0,0 1 0,1-1 0,-1 1 0,1-1 0,0 1 0,0-1 0,0 1 0,0 0 0,0 0 0,0-1 0,1 1 0,-1 0 0,1 0 0,0 0 0,0 0 0,0 0 0,0-1 0,1 1 0,-1 0 0,1 0 0,-1 0 0,1 0 0,0-1 0,0 1 0,0 0 0,1-1 0,-1 1 0,4 3 0,7 17 0,1-2 0,1 0 0,1 0 0,1-2 0,1 0 0,0-1 0,2 0 0,34 25 0,-50-41-105,1 0 0,-1 1 0,1-1 0,-1 1 0,0 0 0,0 0 0,-1 0 0,1 0 0,-1 0 0,1 1 0,-1-1 0,3 7 0,0 5-6721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24575,'-1'0'0,"0"0"0,1 1 0,-1-1 0,0 1 0,0-1 0,0 1 0,1-1 0,-1 1 0,0-1 0,1 1 0,-1-1 0,0 1 0,1 0 0,-1 0 0,1-1 0,-1 1 0,1 0 0,-1 0 0,1-1 0,0 1 0,-1 0 0,1 0 0,0 0 0,0 0 0,-1 0 0,1 0 0,0 1 0,-3 30 0,3-29 0,-1 15 0,-1-6 0,2 0 0,-1-1 0,2 1 0,0-1 0,2 13 0,-3-22 0,1 1 0,0-1 0,-1 1 0,1-1 0,0 0 0,0 0 0,1 1 0,-1-1 0,0 0 0,1 0 0,-1 0 0,1-1 0,0 1 0,-1 0 0,1 0 0,0-1 0,0 1 0,0-1 0,0 0 0,1 0 0,-1 1 0,0-1 0,0-1 0,1 1 0,-1 0 0,1-1 0,-1 1 0,0-1 0,4 1 0,1 0 0,1-1 0,-1 0 0,0 0 0,1 0 0,-1-1 0,12-3 0,-16 3 0,0 0 0,-1 0 0,1 0 0,0 0 0,-1-1 0,1 1 0,-1-1 0,0 0 0,1 1 0,-1-1 0,0 0 0,0 0 0,0-1 0,0 1 0,-1 0 0,1-1 0,0 1 0,-1-1 0,2-3 0,4-8 0,-5 12 0,-1 0 0,0-1 0,1 1 0,-1 0 0,0 0 0,0-1 0,0 1 0,-1 0 0,1-1 0,0 1 0,-1-1 0,0 1 0,1-1 0,-1 1 0,0-1 0,-1-3 0,-4 3 0,0 10 0,-1 12 0,5-14-136,0 1-1,0-1 1,1 0-1,0 0 1,0 0-1,0 0 1,1 1-1,-1-1 0,4 9 1,3 2-6690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24575,'-1'1'0,"1"-1"0,-1 0 0,0 1 0,0-1 0,0 1 0,1-1 0,-1 1 0,0-1 0,1 1 0,-1-1 0,0 1 0,1 0 0,-1 0 0,1-1 0,-1 1 0,1 0 0,-1 0 0,1-1 0,-1 1 0,1 0 0,0 0 0,0 0 0,-1 0 0,1 0 0,0 0 0,0-1 0,0 3 0,-3 30 0,3-28 0,-10 92 0,0 33 0,9-111 0,-6 36 0,-2 9 0,8-51 0,-1 1 0,-1 0 0,-9 25 0,8-24 0,-1-1 0,2 1 0,-2 16 0,-11 47 0,21-88 0,0 0 0,0 0 0,1 0 0,0 1 0,1-1 0,0 2 0,0-1 0,1 1 0,0 0 0,0 0 0,1 1 0,0 0 0,10-5 0,-17 10 0,0 1 0,0 0 0,0 1 0,0-1 0,0 0 0,0 0 0,0 1 0,0-1 0,0 1 0,1 0 0,-1 0 0,0-1 0,0 1 0,0 1 0,0-1 0,0 0 0,1 0 0,-1 1 0,0 0 0,0-1 0,0 1 0,0 0 0,0 0 0,0 0 0,0 0 0,-1 0 0,1 0 0,0 1 0,-1-1 0,1 0 0,0 1 0,-1 0 0,0-1 0,2 4 0,1 0 0,-2 1 0,1 0 0,-1 0 0,1 0 0,-2 0 0,1 0 0,-1 0 0,0 0 0,0 1 0,0 8 0,-4 147-1365,2-142-5461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87 24575,'0'3'0,"1"1"0,0-1 0,0 0 0,0 1 0,0-1 0,1 0 0,-1 0 0,1 0 0,2 4 0,10 20 0,-10-9 0,-1 0 0,0 0 0,-2 0 0,0 32 0,-1-39 0,-1 0 0,0 1 0,-1-1 0,0 0 0,-1 0 0,0 0 0,-1 0 0,-8 17 0,12-28 0,0 0 0,0 0 0,0 0 0,0 0 0,0 1 0,0-1 0,0 0 0,0 0 0,0 0 0,0 1 0,0-1 0,0 0 0,0 0 0,-1 0 0,1 0 0,0 1 0,0-1 0,0 0 0,0 0 0,0 0 0,0 0 0,-1 0 0,1 0 0,0 1 0,0-1 0,0 0 0,0 0 0,-1 0 0,1 0 0,0 0 0,0 0 0,0 0 0,-1 0 0,1 0 0,0 0 0,0 0 0,0 0 0,-1 0 0,1 0 0,0 0 0,0 0 0,0 0 0,0 0 0,-1 0 0,1 0 0,0 0 0,0 0 0,0-1 0,-1 1 0,1 0 0,-4-13 0,2-19 0,3-201 0,-1 226 0,1-1 0,0 1 0,1 0 0,0-1 0,0 1 0,0 0 0,1 0 0,0 0 0,7-12 0,-9 17 0,0 0 0,0 0 0,1 0 0,-1 0 0,0 1 0,1-1 0,-1 0 0,1 1 0,-1-1 0,1 1 0,0 0 0,-1-1 0,1 1 0,0 0 0,0 0 0,0 0 0,0 0 0,0 1 0,0-1 0,0 0 0,0 1 0,1 0 0,-1-1 0,0 1 0,0 0 0,0 0 0,0 0 0,1 0 0,-1 1 0,0-1 0,0 0 0,0 1 0,0 0 0,0-1 0,0 1 0,0 0 0,3 2 0,-1 0 0,-1 0 0,0 0 0,0 0 0,0 0 0,-1 1 0,1 0 0,-1-1 0,0 1 0,0 0 0,0 0 0,0 0 0,-1 0 0,0 0 0,0 0 0,1 6 0,2 8 0,-2 1 0,1 19 0,-2-29 0,-1 0 0,0 0 0,-1 0 0,0 0 0,0 0 0,-5 17 0,5-23 0,-1 1 0,0 0 0,1-1 0,-1 0 0,-1 1 0,1-1 0,0 0 0,-1 0 0,1 0 0,-1-1 0,0 1 0,0 0 0,0-1 0,0 0 0,-1 0 0,1 0 0,0 0 0,-7 2 0,2-1-98,5-3-29,-1 1 0,1 0 1,0 0-1,0 0 0,0 1 1,0-1-1,0 1 0,0 0 1,-5 3-1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24575,'12'0'0,"0"0"0,-1-1 0,1-1 0,0 0 0,0-1 0,-1 0 0,1-1 0,-1 0 0,0 0 0,0-1 0,-1-1 0,1 0 0,-1 0 0,18-16 0,-13 11 0,-7 5 0,1 0 0,-1-1 0,0 0 0,0 0 0,-1-1 0,0 0 0,10-15 0,-16 22 0,-1 0 0,0 1 0,1-1 0,-1 1 0,0-1 0,1 0 0,-1 1 0,0-1 0,0 0 0,0 1 0,1-1 0,-1 0 0,0 1 0,0-1 0,0 0 0,0 1 0,0-1 0,-1 0 0,1 1 0,0-1 0,0 0 0,0 1 0,0-1 0,-1 0 0,1 1 0,0-1 0,-1 0 0,0 0 0,0 0 0,-1 0 0,1 0 0,0 0 0,0 0 0,-1 1 0,1-1 0,0 0 0,-1 1 0,1-1 0,-1 1 0,-1-1 0,-47-2 0,46 3 0,-6 0 0,1 1 0,-1 0 0,1 0 0,-1 1 0,1 0 0,0 1 0,0 0 0,0 0 0,0 1 0,0 1 0,-12 7 0,16-9 0,0 1 0,1 0 0,-1 0 0,1 0 0,0 0 0,0 1 0,0 0 0,1 0 0,-1 0 0,1 0 0,0 0 0,1 1 0,-1-1 0,1 1 0,0 0 0,1 0 0,0 0 0,-1 0 0,1 8 0,0 0 0,0-1 0,1 1 0,1-1 0,0 1 0,5 19 0,-5-29 0,0-1 0,0 1 0,1-1 0,-1 0 0,1 1 0,-1-1 0,1 0 0,0 0 0,0 0 0,1-1 0,-1 1 0,1 0 0,-1-1 0,1 1 0,0-1 0,0 0 0,0 0 0,0 0 0,0-1 0,0 1 0,0-1 0,1 1 0,-1-1 0,0 0 0,1 0 0,3 0 0,34 2 0,0-1 0,80-8 0,-120 6 0,4 0-136,-1-1-1,1 0 1,0 1-1,-1-1 1,1-1-1,-1 1 1,0-1-1,1 1 0,3-4 1,2-2-6690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24575,'0'13'0,"-2"1"0,-5 23 0,-2 21 0,9 59 0,-1 17 0,-6-92 0,5-36 0,0 1 0,1-1 0,0 0 0,0 1 0,0 0 0,1-1 0,0 1 0,1 6 0,-1-13 0,1 1 0,-1-1 0,0 0 0,0 1 0,0-1 0,0 0 0,0 1 0,0-1 0,0 0 0,1 0 0,-1 1 0,0-1 0,0 0 0,0 1 0,1-1 0,-1 0 0,0 0 0,0 0 0,1 1 0,-1-1 0,0 0 0,1 0 0,-1 0 0,0 0 0,1 1 0,-1-1 0,0 0 0,1 0 0,-1 0 0,0 0 0,1 0 0,-1 0 0,0 0 0,1 0 0,14-6 0,10-13 0,-24 18 0,36-40 0,7-9 0,-41 48 0,0-1 0,0 1 0,0-1 0,0 1 0,0 0 0,1 0 0,-1 1 0,1-1 0,0 1 0,-1-1 0,1 1 0,0 0 0,4 0 0,-6 1 0,1 0 0,-1 0 0,1 0 0,-1 0 0,0 0 0,1 1 0,-1-1 0,0 1 0,1-1 0,-1 1 0,0 0 0,0 0 0,0 0 0,1 0 0,-1 0 0,0 1 0,0-1 0,2 4 0,-1-2 0,-1 0 0,1 0 0,-1 0 0,0 0 0,-1 1 0,1-1 0,0 1 0,-1 0 0,0-1 0,1 7 0,1 5 0,-2-1 0,0 1 0,-1 0 0,-3 27 0,0-21-1365,-2-4-5461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24575,'0'4'0,"0"3"0,4 4 0,0 6 0,-1 3 0,4-1 0,-1-2 0,-1 0 0,-1 3 0,2-1 0,-1-2 0,0 0 0,-2 0 0,-1 3 0,6-2 0,0-1 0,0 0 0,-2-3-8191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24575,'-7'0'0,"0"1"0,1 0 0,0 0 0,-1 1 0,1-1 0,0 2 0,0-1 0,0 1 0,0-1 0,0 2 0,0-1 0,1 1 0,0 0 0,0 0 0,0 0 0,0 0 0,0 1 0,1 0 0,-5 6 0,3-2 0,1-1 0,0 0 0,0 1 0,0 0 0,1 0 0,1 0 0,0 1 0,0-1 0,0 1 0,1 0 0,-1 18 0,3-23 0,-1 9 0,1 0 0,1 0 0,0 1 0,4 16 0,-5-28 0,1 0 0,0 0 0,0 0 0,0 0 0,0-1 0,0 1 0,1 0 0,-1-1 0,1 1 0,0-1 0,-1 1 0,1-1 0,0 0 0,1 0 0,-1 0 0,0 0 0,1 0 0,-1 0 0,1-1 0,-1 1 0,1-1 0,0 0 0,-1 1 0,1-1 0,0-1 0,4 2 0,16 1 0,1-2 0,-1 0 0,38-5 0,-59 4 0,1 0 0,-1-1 0,0 1 0,0-1 0,0 1 0,0-1 0,0 0 0,-1 1 0,1-1 0,0 0 0,0 0 0,0 0 0,-1-1 0,1 1 0,0 0 0,-1-1 0,0 1 0,1-1 0,-1 1 0,0-1 0,1 0 0,-1 0 0,0 1 0,0-1 0,-1 0 0,1 0 0,0 0 0,-1 0 0,1 0 0,-1 0 0,1 0 0,-1-3 0,0 2 0,0 1 0,0-1 0,0 0 0,0 1 0,-1-1 0,1 1 0,-1-1 0,0 0 0,0 1 0,0-1 0,0 1 0,0-1 0,0 1 0,-1 0 0,1 0 0,-1-1 0,1 1 0,-1 0 0,0 0 0,0 1 0,0-1 0,0 0 0,-5-2 0,8 4 0,-1 0 0,0 0 0,0 0 0,0 0 0,0 0 0,0 0 0,0 0 0,0 0 0,1 0 0,-1 0 0,0 0 0,0 0 0,0 0 0,0 0 0,0 0 0,0 0 0,0 0 0,1 0 0,-1 0 0,0 0 0,0 0 0,0 0 0,0 0 0,0 0 0,0 0 0,0-1 0,0 1 0,1 0 0,-1 0 0,0 0 0,0 0 0,0 0 0,0 0 0,0 0 0,0 0 0,0 0 0,0-1 0,0 1 0,0 0 0,0 0 0,0 0 0,0 0 0,0 0 0,0 0 0,0-1 0,0 1 0,0 0 0,0 0 0,0 0 0,0 0 0,0 0 0,0 0 0,0 0 0,0-1 0,0 1 0,0 0 0,0 0 0,0 0 0,23-2 0,37 3 0,-53-1 0,43-1 0,-30 0 0,-1 1 0,1 0 0,31 6 0,-51-6 0,1 0 0,0 0 0,0 0 0,-1 0 0,1 0 0,0 1 0,-1-1 0,1 0 0,0 0 0,-1 1 0,1-1 0,0 0 0,-1 1 0,1-1 0,0 1 0,-1-1 0,1 1 0,-1-1 0,1 1 0,-1 0 0,0-1 0,1 1 0,-1-1 0,1 1 0,-1 0 0,0-1 0,1 1 0,-1 0 0,0 1 0,0-1 0,0 1 0,0-1 0,-1 1 0,1-1 0,-1 0 0,1 1 0,-1-1 0,0 1 0,1-1 0,-1 0 0,0 0 0,0 1 0,-2 1 0,-3 3 0,0 0 0,-1 0 0,-13 10 0,11-10-118,-33 23 370,41-28-331,-1 1 0,0-1 0,1 0 0,-1 1 0,1 0 1,0-1-1,-1 1 0,1 0 0,0-1 0,0 1 0,0 0 0,0 0 0,0 0 0,0 0 1,1 0-1,-1 0 0,1 0 0,-1 4 0,4 3-6747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3:06.6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0 150 24575,'5'3'0,"-1"0"0,1 0 0,-1 1 0,0-1 0,0 1 0,-1 0 0,7 8 0,-8-9 0,21 25 0,-2 2 0,25 46 0,16 62 0,-2-35 0,-27-39 0,-33-64 0,1 1 0,-1-1 0,0 1 0,0-1 0,1 1 0,-1-1 0,1 1 0,-1-1 0,0 1 0,1-1 0,-1 0 0,1 1 0,-1-1 0,1 0 0,-1 1 0,1-1 0,-1 0 0,1 0 0,-1 1 0,1-1 0,0 0 0,-1 0 0,1 0 0,-1 0 0,1 0 0,-1 0 0,1 0 0,0 0 0,-1 0 0,1 0 0,1 0 0,-1-1 0,0 0 0,0 0 0,0 0 0,0 0 0,0 0 0,0 0 0,0 0 0,0 0 0,0 0 0,0 0 0,-1-1 0,2-2 0,14-46 0,-15 46 0,1-2 0,3-17 0,1 0 0,1 1 0,1 0 0,1 0 0,13-21 0,-2 7 0,20-50 0,-36 77 0,2 0 0,-1 0 0,1 1 0,13-15 0,15-22 0,-9 3 0,33-40 0,-36 39-1365,-15 32-5461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55 24575,'-40'-9'0,"6"1"0,29 8 0,1 0 0,-1 0 0,1 0 0,-1 1 0,1 0 0,-1 0 0,1 0 0,0 0 0,-7 4 0,10-4 0,0-1 0,0 1 0,0-1 0,0 1 0,0-1 0,0 1 0,0 0 0,0-1 0,0 1 0,0 0 0,0 0 0,1 0 0,-1 0 0,0 0 0,1 0 0,-1 0 0,1 0 0,-1 0 0,1 0 0,-1 0 0,1 0 0,0 0 0,-1 0 0,1 0 0,0 0 0,0 1 0,0-1 0,0 0 0,0 0 0,0 0 0,0 0 0,0 0 0,1 1 0,-1-1 0,0 0 0,1 0 0,-1 0 0,1 0 0,-1 0 0,1 0 0,-1 0 0,1 0 0,1 1 0,0 0 0,0 0 0,0 0 0,1 0 0,-1 0 0,0-1 0,1 1 0,0-1 0,-1 1 0,1-1 0,0 0 0,0 0 0,0 0 0,0 0 0,0-1 0,0 1 0,0-1 0,0 0 0,0 0 0,5 0 0,5-1 0,0 0 0,0-1 0,16-4 0,-22 5 0,-1-1 0,1 0 0,0 0 0,-1-1 0,0 1 0,1-2 0,-1 1 0,0-1 0,0 1 0,-1-2 0,1 1 0,-1-1 0,0 1 0,0-1 0,-1-1 0,1 1 0,-1-1 0,5-9 0,-8 13 0,0 1 0,0-1 0,0 0 0,-1 1 0,2 0 0,-1-1 0,0 1 0,0 0 0,0-1 0,1 1 0,-1 0 0,0 0 0,3-1 0,-4 1 0,1 1 0,-1 0 0,1 0 0,-1 0 0,1 0 0,-1 0 0,1 0 0,-1 0 0,1 0 0,-1 0 0,1 0 0,-1 0 0,1 0 0,-1 1 0,1-1 0,-1 0 0,0 0 0,1 0 0,-1 1 0,1-1 0,-1 0 0,0 0 0,1 1 0,-1-1 0,1 0 0,-1 1 0,0-1 0,1 0 0,-1 2 0,2 0 0,-1 1 0,0 0 0,0-1 0,0 1 0,0 0 0,0 0 0,-1 0 0,1 0 0,-1 0 0,0 0 0,0 0 0,0 0 0,-1 6 0,-11 45 0,7-37 0,2 0 0,-4 26 0,7-41-45,1-1-1,-1 0 1,0 1-1,0-1 1,0 0-1,1 0 1,-1 1-1,1-1 1,-1 0-1,1 0 1,-1 1-1,1-1 1,0 0-1,0 0 1,0 0-1,-1 0 1,1 0-1,0 0 1,0 0-1,0 0 1,0 0-1,1-1 1,-1 1-1,0 0 0,0-1 1,0 1-1,1-1 1,-1 1-1,2 0 1,11 2-6781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 24575,'-1'9'0,"0"0"0,0 0 0,-1 0 0,-1 0 0,1 0 0,-1-1 0,-6 12 0,-8 27 0,17-47 0,0 0 0,0 0 0,0 0 0,0 0 0,0 0 0,0 0 0,0 0 0,-1 0 0,1 0 0,0 0 0,0 0 0,0 1 0,0-1 0,0 0 0,0 0 0,0 0 0,0 0 0,0 0 0,0 0 0,0 0 0,0 0 0,0 0 0,0 0 0,0 1 0,0-1 0,0 0 0,0 0 0,0 0 0,0 0 0,0 0 0,0 0 0,1 0 0,-1 0 0,0 0 0,0 0 0,0 0 0,0 1 0,0-1 0,0 0 0,0 0 0,0 0 0,0 0 0,0 0 0,0 0 0,0 0 0,0 0 0,1 0 0,-1 0 0,0 0 0,0 0 0,0 0 0,0 0 0,0 0 0,0 0 0,0 0 0,0 0 0,0 0 0,0 0 0,1 0 0,-1 0 0,0 0 0,0 0 0,0 0 0,0 0 0,0 0 0,0 0 0,10-6 0,14-17 0,-18 17 0,11-10 0,-1 0 0,-1-1 0,0-1 0,18-28 0,-32 44 0,0 0 0,0 1 0,0-1 0,0 1 0,0 0 0,0-1 0,0 1 0,1 0 0,-1-1 0,1 1 0,-1 0 0,0 0 0,1 0 0,0 1 0,2-2 0,-3 1 0,0 1 0,0 0 0,0 0 0,0 0 0,0 0 0,-1 0 0,1 1 0,0-1 0,0 0 0,0 0 0,0 1 0,0-1 0,-1 0 0,1 1 0,0-1 0,0 1 0,-1-1 0,1 1 0,0-1 0,-1 1 0,1-1 0,1 2 0,0 2 0,1-1 0,-1 1 0,0 0 0,0 0 0,0 0 0,0 0 0,-1 0 0,0 1 0,0-1 0,2 9 0,-3-3 0,0-1 0,0 1 0,0 0 0,-1-1 0,-1 1 0,0 0 0,0-1 0,-1 0 0,0 1 0,0-1 0,-1 0 0,-8 12 0,9-15 0,3-6 0,0 1 0,0-1 0,0 0 0,-1 0 0,1 1 0,0-1 0,0 0 0,0 1 0,0-1 0,-1 0 0,1 0 0,0 1 0,0-1 0,0 0 0,0 1 0,0-1 0,0 0 0,0 1 0,0-1 0,0 0 0,0 1 0,0-1 0,0 0 0,0 1 0,0-1 0,1 0 0,-1 0 0,0 1 0,0-1 0,0 0 0,0 1 0,1-1 0,-1 0 0,0 0 0,0 1 0,0-1 0,1 0 0,-1 0 0,0 0 0,1 1 0,14-2 0,17-13 0,17-16-1365,-35 20-5461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24575,'-6'0'0,"0"0"0,0 0 0,0 1 0,0 0 0,1 0 0,-1 0 0,0 1 0,1-1 0,-1 1 0,1 1 0,-7 3 0,9-4 0,0 0 0,0 1 0,1-1 0,-1 1 0,1-1 0,0 1 0,0 0 0,0 0 0,0 0 0,0 0 0,1 0 0,-1 1 0,1-1 0,0 0 0,0 1 0,0-1 0,0 1 0,1-1 0,-1 6 0,0 1 0,0 0 0,1 0 0,0 0 0,1 0 0,0 0 0,0 0 0,1 0 0,1 0 0,-1-1 0,2 1 0,-1-1 0,1 1 0,9 13 0,-11-18 9,1-1 1,-1 1-1,0 0 0,0-1 0,0 1 1,-1 0-1,1 0 0,-1 0 0,-1 1 0,1-1 1,-1 0-1,0 10 0,0-12-77,-1 0 1,0 1-1,1-1 1,-1 0-1,-1 0 1,1 0-1,0 0 1,-1 0-1,1 0 1,-1-1-1,0 1 1,0 0-1,0-1 1,0 1-1,-1-1 1,1 0-1,-1 0 1,1 0-1,-1 0 1,0 0-1,-4 2 1,-7 2-6759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24575,'0'3'0,"0"4"0,0 4 0,0 6 0,0 4 0,0 0 0,0 1 0,0 2 0,0 0 0,0-3-8191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24575,'56'1'0,"73"12"0,-103-10 0,-10-1 0,1 0 0,30 10 0,20 5-1365,-49-14-5461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24575,'355'0'-1365,"-336"0"-5461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53 24575,'0'178'0,"-1"-221"0,0 28 0,0 1 0,1-1 0,0 0 0,1 0 0,1 1 0,6-25 0,-6 35 0,0 0 0,0 0 0,1 1 0,-1-1 0,1 1 0,0-1 0,0 1 0,0 0 0,1 0 0,-1 0 0,1 1 0,-1-1 0,1 1 0,0 0 0,0 0 0,0 0 0,0 1 0,0-1 0,1 1 0,-1 0 0,6-1 0,-6 1 0,0 0 0,1 1 0,-1-1 0,1 1 0,-1 0 0,0 0 0,1 1 0,-1-1 0,1 1 0,-1 0 0,0 0 0,0 1 0,0-1 0,1 1 0,-1 0 0,-1 0 0,1 0 0,0 0 0,0 1 0,-1 0 0,5 3 0,-7-4 0,0-1 0,1 0 0,-1 1 0,0-1 0,0 1 0,0-1 0,0 1 0,0 0 0,0-1 0,0 1 0,-1 0 0,1 0 0,-1 0 0,1 0 0,-1-1 0,0 1 0,0 0 0,0 0 0,0 0 0,0 0 0,0 0 0,-1 3 0,0-2 0,0-1 0,0 0 0,-1 0 0,1 0 0,-1 0 0,0 0 0,1 0 0,-1-1 0,0 1 0,0 0 0,0-1 0,0 1 0,0-1 0,-5 2 0,-6 2 0,1 0 0,-2-1 0,1 0 0,-25 3 0,36-7 0,1 0 0,-1 0 0,1 0 0,0 0 0,-1 0 0,1 1 0,0-1 0,-1 0 0,1 1 0,-1-1 0,1 1 0,0-1 0,0 1 0,-1 0 0,1 0 0,0-1 0,0 1 0,0 0 0,0 0 0,0 0 0,0 0 0,0 0 0,0 0 0,0 1 0,1-1 0,-1 0 0,0 0 0,1 1 0,-1-1 0,1 0 0,-1 0 0,1 1 0,0-1 0,-1 1 0,1-1 0,0 0 0,0 1 0,0-1 0,0 1 0,0-1 0,1 2 0,0 2 0,1 0 0,0-1 0,0 1 0,0-1 0,0 1 0,1-1 0,0 0 0,0 0 0,0 0 0,5 5 0,3 1 0,0 0 0,1 0 0,0-1 0,1-1 0,-1 0 0,2 0 0,-1-2 0,21 8 0,-17-7-60,-10-5-201,0 1 0,0-1 0,-1 1 0,11 7 0,-5 0-6565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24575,'5'-2'0,"0"1"0,0-1 0,-1 0 0,1 0 0,-1 0 0,0 0 0,4-4 0,2 0 0,17-10 0,-2-1 0,42-35 0,-65 51 0,0-1 0,-1 0 0,1 0 0,0 0 0,0 0 0,-1 0 0,1 0 0,-1 0 0,0 0 0,1-1 0,-1 1 0,0-1 0,-1 1 0,1-1 0,0 1 0,-1-1 0,1 1 0,-1-1 0,0 0 0,0 1 0,0-1 0,0-3 0,-1 4 0,0 0 0,0 0 0,1 0 0,-1 0 0,-1 1 0,1-1 0,0 0 0,0 0 0,-1 1 0,1-1 0,-1 1 0,1-1 0,-1 1 0,0 0 0,1 0 0,-1-1 0,0 1 0,0 0 0,0 1 0,0-1 0,0 0 0,0 1 0,0-1 0,0 1 0,0-1 0,0 1 0,-4 0 0,2-1 0,1 1 0,-1 0 0,0 0 0,0 0 0,1 0 0,-1 1 0,0-1 0,0 1 0,1 0 0,-1 0 0,0 0 0,1 1 0,0-1 0,-1 1 0,1 0 0,0 0 0,0 0 0,-1 0 0,2 1 0,-1-1 0,0 1 0,0 0 0,1-1 0,0 1 0,-1 1 0,1-1 0,1 0 0,-3 5 0,0 1 0,1 0 0,0 0 0,1 0 0,0 1 0,0-1 0,1 1 0,0 0 0,1-1 0,0 1 0,2 9 0,-2-16 0,0 0 0,1-1 0,0 1 0,-1 0 0,1-1 0,0 1 0,0-1 0,1 0 0,-1 1 0,0-1 0,1 0 0,0 1 0,-1-1 0,1 0 0,0 0 0,0-1 0,0 1 0,0 0 0,0-1 0,1 1 0,-1-1 0,0 1 0,1-1 0,-1 0 0,1 0 0,0 0 0,-1-1 0,1 1 0,-1-1 0,4 1 0,10 1 0,0-1 0,1 0 0,-1-2 0,17-1 0,-4 0 0,2 2 0,-23 1 0,-1 0 0,0-1 0,0 0 0,1 0 0,-1-1 0,0 1 0,0-2 0,0 1 0,0-1 0,0 0 0,9-5 0,-14 6 0,-1-1 0,1 0 0,0 0 0,-1 0 0,1 0 0,-1 0 0,1 0 0,-1 0 0,0-1 0,0 1 0,0 0 0,0-1 0,-1 1 0,1 0 0,0-5 0,2-45 0,-1 14 0,-1 35 0,7-28 0,0 24 0,-7 7 0,0 0 0,0 0 0,0 1 0,-1-1 0,1 0 0,0 1 0,0-1 0,-1 1 0,1-1 0,0 1 0,-1-1 0,1 1 0,0-1 0,-1 1 0,1 0 0,-1-1 0,1 1 0,0 1 0,32 45 0,-17-21 0,3 0 0,0-2 0,1 0 0,26 23 0,44 20 0,-80-61-1365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24575,'1'-5'0,"-1"1"0,1 0 0,0-1 0,0 1 0,0 0 0,1-1 0,-1 1 0,1 0 0,0 0 0,0 0 0,1 1 0,-1-1 0,1 0 0,0 1 0,3-4 0,8-6 0,0 0 0,21-14 0,-15 12 0,80-75 0,-67 58 0,-31 30-151,0 0-1,0 0 0,0 0 0,-1-1 1,1 1-1,-1 0 0,1-1 1,1-3-1,2-9-6674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24575,'14'45'0,"-1"16"0,-3-12 0,23 69 0,-10-70 0,-18-40 0,-1 0 0,0 0 0,0 0 0,-1 1 0,5 16 0,-8-22 0,0 1 0,0-1 0,0 1 0,0-1 0,0 1 0,-1-1 0,1 1 0,-1-1 0,0 1 0,0-1 0,0 0 0,-1 0 0,1 1 0,-1-1 0,0 0 0,0 0 0,0 0 0,0-1 0,-4 5 0,-51 49 0,-7 8 0,61-61 0,0 0 0,0 0 0,0 0 0,0-1 0,0 0 0,-1 0 0,1 1 0,-1-2 0,0 1 0,1 0 0,-1-1 0,0 0 0,0 0 0,-4 1 0,7-2 0,-1 0 0,0 1 0,1-1 0,-1 0 0,0 0 0,1-1 0,-1 1 0,0 0 0,1-1 0,-1 1 0,1-1 0,-1 1 0,0-1 0,1 0 0,-1 1 0,1-1 0,0 0 0,-1 0 0,1 0 0,0 0 0,-1 0 0,1-1 0,0 1 0,0 0 0,0 0 0,0-1 0,0 1 0,0-1 0,1 1 0,-1-1 0,0 1 0,1-1 0,-1 1 0,1-1 0,-1-3 0,-2-14-1365,2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3:56.8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0 150 24575,'5'3'0,"-1"0"0,1 0 0,-1 1 0,0-1 0,0 1 0,-1 0 0,7 8 0,-8-9 0,21 25 0,-2 2 0,25 46 0,16 62 0,-2-35 0,-27-39 0,-33-64 0,1 1 0,-1-1 0,0 1 0,0-1 0,1 1 0,-1-1 0,1 1 0,-1-1 0,0 1 0,1-1 0,-1 0 0,1 1 0,-1-1 0,1 0 0,-1 1 0,1-1 0,-1 0 0,1 0 0,-1 1 0,1-1 0,0 0 0,-1 0 0,1 0 0,-1 0 0,1 0 0,-1 0 0,1 0 0,0 0 0,-1 0 0,1 0 0,1 0 0,-1-1 0,0 0 0,0 0 0,0 0 0,0 0 0,0 0 0,0 0 0,0 0 0,0 0 0,0 0 0,0 0 0,-1-1 0,2-2 0,14-46 0,-15 46 0,1-2 0,3-17 0,1 0 0,1 1 0,1 0 0,1 0 0,13-21 0,-2 7 0,20-50 0,-36 77 0,2 0 0,-1 0 0,1 1 0,13-15 0,15-22 0,-9 3 0,33-40 0,-36 39-1365,-15 32-5461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24575,'6'0'0,"5"0"0,4 0 0,2 0 0,5 0 0,1 0 0,0 0 0,-1 0 0,3 0 0,-1 0 0,-1 0 0,-2 0 0,3 0 0,-1 0 0,-1 0 0,0 0 0,-5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24575,'-1'31'0,"0"-21"0,0 0 0,1 0 0,1 0 0,1 16 0,-1-26 0,-1 0 0,0 0 0,1 0 0,-1 0 0,1 1 0,-1-1 0,0 0 0,1 0 0,-1 0 0,1 0 0,-1 0 0,0 0 0,1 0 0,-1 0 0,1 0 0,-1 0 0,0 0 0,1 0 0,-1 0 0,1 0 0,-1 0 0,0-1 0,1 1 0,-1 0 0,0 0 0,1 0 0,-1 0 0,0-1 0,1 1 0,-1 0 0,0-1 0,1 1 0,-1 0 0,0 0 0,0-1 0,1 1 0,-1 0 0,0-1 0,15-13 0,-12 11 0,4-5 0,1-1 0,1 2 0,-1-1 0,17-10 0,-23 17 0,-1 1 0,1-1 0,-1 0 0,1 0 0,0 1 0,-1-1 0,1 1 0,0 0 0,-1-1 0,1 1 0,0 0 0,-1 0 0,1 0 0,0 0 0,-1 0 0,4 1 0,-3 0 0,-1 0 0,1 0 0,-1 0 0,1 0 0,-1 0 0,0 0 0,1 0 0,-1 1 0,0-1 0,0 0 0,0 1 0,0-1 0,0 1 0,0-1 0,-1 1 0,1 0 0,-1-1 0,1 1 0,-1 0 0,1 2 0,1 5 0,-1 1 0,0 0 0,0-1 0,-2 17 0,1 11 0,0-37 0,0 0 0,0 0 0,1 1 0,-1-1 0,0 0 0,0 0 0,0 1 0,0-1 0,0 0 0,0 0 0,0 0 0,0 0 0,0 1 0,1-1 0,-1 0 0,0 0 0,0 0 0,0 0 0,0 1 0,1-1 0,-1 0 0,0 0 0,0 0 0,0 0 0,0 0 0,1 0 0,-1 0 0,0 0 0,0 0 0,1 1 0,-1-1 0,0 0 0,0 0 0,0 0 0,1 0 0,-1 0 0,0 0 0,0 0 0,0-1 0,1 1 0,-1 0 0,0 0 0,0 0 0,0 0 0,1 0 0,-1 0 0,0 0 0,0 0 0,0 0 0,1-1 0,-1 1 0,0 0 0,0 0 0,0 0 0,0 0 0,0-1 0,1 1 0,-1 0 0,0 0 0,0 0 0,0 0 0,0-1 0,19-17 0,-5 4 0,-9 11 0,-1 0 0,1 0 0,-1 1 0,1-1 0,0 1 0,0 0 0,0 1 0,7-2 0,-10 2 0,0 1 0,0 0 0,-1 0 0,1 0 0,0 1 0,-1-1 0,1 0 0,0 1 0,-1-1 0,1 1 0,0-1 0,-1 1 0,1 0 0,-1 0 0,1-1 0,-1 1 0,0 0 0,1 0 0,-1 1 0,0-1 0,0 0 0,1 0 0,-1 1 0,0-1 0,0 0 0,0 1 0,-1-1 0,1 1 0,0 0 0,0 1 0,11 23-37,13 33-1291,-21-42-5498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 24575,'27'-1'0,"38"3"0,-60-2 0,0 1 0,-1 0 0,1 0 0,-1 0 0,0 1 0,1 0 0,-1 0 0,0 0 0,0 0 0,0 0 0,5 5 0,-8-6 0,0 0 0,0-1 0,-1 1 0,1-1 0,0 1 0,-1 0 0,1 0 0,0-1 0,-1 1 0,1 0 0,-1 0 0,0 0 0,1 0 0,-1-1 0,0 1 0,1 0 0,-1 0 0,0 0 0,0 0 0,0 0 0,0 0 0,1 0 0,-2 0 0,1 0 0,0 0 0,0 0 0,0 0 0,0 0 0,-1 0 0,1 0 0,0 0 0,-1-1 0,1 1 0,0 0 0,-1 0 0,1 0 0,-1 0 0,0-1 0,1 1 0,-1 0 0,0-1 0,1 1 0,-1 0 0,0-1 0,0 1 0,-1 0 0,-6 4 0,0 0 0,0 0 0,-18 6 0,11-5 0,1 4 0,-1-1 0,1 2 0,1 0 0,-14 14 0,1-1 0,22-19-29,0-1-1,1 1 0,0 0 1,0 0-1,0 0 1,0 1-1,1-1 0,0 1 1,-3 9-1,0-1-1039,1-2-5757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24575,'266'14'0,"-177"-9"-1365,-70-5-5461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89 24575,'-5'-3'0,"0"1"0,-1-1 0,1 1 0,-1 0 0,1 1 0,-1-1 0,0 1 0,0 0 0,0 1 0,0 0 0,-11 0 0,7 0 0,8 0 0,-7-1 0,-1 0 0,1 1 0,0 1 0,-1 0 0,-14 3 0,22-3 0,0-1 0,-1 1 0,1 0 0,0 0 0,0 0 0,0 1 0,0-1 0,0 0 0,1 1 0,-1-1 0,0 1 0,1 0 0,-1-1 0,1 1 0,-1 0 0,1 0 0,0 0 0,0 0 0,0 0 0,0 0 0,0 0 0,0 1 0,1-1 0,-1 0 0,1 0 0,0 1 0,-1-1 0,1 3 0,-1 2 0,1 0 0,0 0 0,0 0 0,1 0 0,0 0 0,0 0 0,0 0 0,1-1 0,0 1 0,0 0 0,6 10 0,-6-14 0,0 1 0,1 0 0,0-1 0,0 0 0,0 0 0,0 0 0,1 0 0,-1 0 0,1 0 0,0-1 0,-1 0 0,1 0 0,0 0 0,0 0 0,1-1 0,-1 1 0,0-1 0,0 0 0,9 1 0,-1-2 0,0 1 0,-1-2 0,1 0 0,0 0 0,-1-1 0,1 0 0,-1-1 0,1 0 0,-1-1 0,0 0 0,0-1 0,-1 0 0,13-9 0,-16 10 0,0-1 0,-1 0 0,0-1 0,0 1 0,0-1 0,-1 0 0,1-1 0,7-12 0,-10 14 0,-1 0 0,0 0 0,0 0 0,0 0 0,0 0 0,-1 0 0,0 0 0,0-1 0,-1 1 0,1 0 0,-1-1 0,0 1 0,-1-1 0,0-6 0,-1 8 5,1-1 0,-1 1 0,0 0 0,0 0 0,-1 0 0,1 0 0,-1 1 0,0-1 0,0 1 0,0-1 0,0 1 0,0 0 0,-1 0 0,1 1 0,-1-1 0,0 1 0,0-1 0,0 1 0,0 1 0,0-1 0,-1 0 0,1 1 0,-9-2 0,9 2-56,1 0 0,-1 0-1,0 1 1,0-1 0,1 1 0,-1 0 0,0 0-1,0 0 1,0 0 0,1 1 0,-1 0 0,0 0-1,0 0 1,1 0 0,-1 0 0,1 1-1,-1-1 1,1 1 0,0 0 0,-1 0 0,1 0-1,0 1 1,0-1 0,0 1 0,1-1 0,-1 1-1,1 0 1,-4 5 0,-1 8-6775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24575,'-14'49'0,"6"-24"0,0 3 0,6-20 0,4-7 0,14-24 0,20-27 0,-34 48 0,1-1 0,-1 1 0,1-1 0,-1 1 0,1 0 0,0 0 0,0 0 0,0 0 0,0 0 0,0 1 0,0-1 0,1 1 0,4-2 0,-7 3 0,0 0 0,0 0 0,1 0 0,-1 0 0,0 0 0,0 0 0,0 0 0,1 0 0,-1 1 0,0-1 0,0 0 0,0 1 0,0-1 0,0 1 0,0-1 0,0 1 0,0-1 0,0 1 0,0 0 0,0 0 0,0-1 0,0 1 0,0 0 0,0 0 0,-1 0 0,2 2 0,11 32 0,-12-31 0,0 0 0,0-1 0,0 1 0,0-1 0,1 1 0,-1-1 0,1 0 0,0 0 0,4 6 0,-5-8 0,-1-1 0,1 1 0,0-1 0,0 1 0,0-1 0,-1 1 0,1-1 0,0 0 0,0 1 0,0-1 0,0 0 0,0 0 0,0 0 0,0 0 0,0 0 0,-1 0 0,1 0 0,1 0 0,1 0 0,0-1 0,0 0 0,0 0 0,0 0 0,-1 0 0,1 0 0,0-1 0,2-1 0,3-3 0,-4 4 0,-1-1 0,1 1 0,0 0 0,-1 0 0,1 0 0,8-2 0,-12 4 0,1 0 0,0 0 0,0 0 0,0 0 0,0 0 0,0 1 0,-1-1 0,1 0 0,0 0 0,0 1 0,0-1 0,-1 0 0,1 1 0,0-1 0,0 1 0,-1-1 0,1 1 0,0-1 0,-1 1 0,1-1 0,-1 1 0,1 0 0,0-1 0,-1 1 0,1 0 0,-1-1 0,0 1 0,1 0 0,-1 0 0,0 0 0,1-1 0,-1 1 0,0 0 0,0 0 0,0 0 0,0 0 0,0-1 0,0 1 0,0 0 0,0 1 0,2 17-206,-2 36-1,-1-42-745,1 9-5874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24575,'22'26'0,"-18"-15"0,0 0 0,-1 0 0,0 1 0,-1-1 0,0 1 0,-1 0 0,0 13 0,5 29 0,32 210 0,-33-206 0,-5 88 0,-1-61 0,-1-52 0,-5 35 0,-3 34 0,9-81 0,-2 0 0,0 1 0,-8 26 0,6-26 0,0-1 0,1 1 0,0 26 0,5 673 0,-2-699 0,-1 0 0,-2 0 0,-7 29 0,5-27 0,1 0 0,-3 35 0,-10 98 0,17-147 0,0 0 0,-1 0 0,0 0 0,-1 0 0,-5 13 0,4-12 0,0 0 0,1 1 0,-3 19 0,-14 124 0,16-128 0,-9 37 0,7-38 0,-5 40 0,9-53 0,-1-1 0,0 0 0,-8 23 0,-7 27 0,5 50 0,5 1 0,9 138 0,1-97 0,-2 341 0,1-474 0,1 0 0,2 0 0,7 30 0,-5-30 0,-2 1 0,0 0 0,1 24 0,-2 2 0,3 0 0,17 65 0,-20-98 0,14 34 0,-13-40 0,-1 1 0,0-1 0,0 1 0,3 19 0,-4 211 0,-4-121 0,-7-9 0,-1 3 0,9-34 0,4 91 0,-3-168 0,0 0 0,1 1 0,-1-1 0,1 0 0,-1 0 0,1 0 0,0 0 0,0 0 0,0 0 0,0 0 0,0-1 0,0 1 0,1 0 0,-1-1 0,1 1 0,-1-1 0,1 1 0,-1-1 0,1 1 0,0-1 0,0 0 0,0 0 0,0 0 0,0 0 0,0 0 0,0-1 0,4 2 0,6 1 0,0-1 0,0-1 0,24 1 0,-4 0 0,55 0 0,-57-2 0,35 4 0,-55-2 0,0 1 0,0 0 0,15 6 0,-16-6 0,0 1 0,0-1 0,1-1 0,13 3 0,219-2 0,-125-5 0,1617 2 0,-1702 1 0,37 7 0,32 1 0,64 3 0,-82-5 0,-16 1 0,24 2 0,-76-9 0,1 1 0,-1 1 0,30 9 0,-29-8 0,0 1 0,0-2 0,25 3 0,87 2 0,81 1 0,17 5 0,-142-8 0,116-6 0,-79-2 0,-4 0 0,126 4 0,-162 7 0,41 1 0,-43-12 0,-38 0 0,0 1 0,45 6 0,-76-3 0,0 1 0,0 0 0,14 6 0,-15-5 0,0-1 0,1 0 0,-1 0 0,14 1 0,55 0 0,-48-4 0,49 8 0,-25-2 0,-1-2 0,94-5 0,-48-1 0,-5 3 0,104-3 0,-131-6 0,-41 4 0,38-2 0,43 5 0,169 4 0,-208 5 0,-42-4 0,38 2 0,-46-6-116,5-1-197,1 2 1,0 1 0,30 6 0,-40-5-6514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24575,'0'3'0,"3"1"0,1 3 0,3 0 0,4 2 0,5 0 0,1 1 0,-1-1 0,-2 4 0,0 0 0,-3 0 0,0-1 0,-2 0 0,3-2 0,4-3 0,-2-3-8191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24575,'0'3'0,"3"1"0,4 0 0,4-1 0,4-1 0,4 0 0,3-2 0,0 1 0,-3-4 0,-5-2-8191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5:01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292 0 24575,'-1'18'0,"0"0"0,-7 24 0,0 8 0,1 4 0,2-13 0,-1 46 0,-3 15 0,0-1 0,9-61 0,1-23 0,0 0 0,-2 0 0,0 0 0,-1 0 0,-1-1 0,-6 23 0,3-18 0,0 1 0,1-1 0,2 1 0,-2 35 0,6 91 0,1-56 0,-2 403 0,-1-469 0,-7 38 0,4-38 0,-2 37 0,6-48 0,0 56 0,12 114 0,-7-137 0,-4 95 0,0 3 0,8-80 0,-5-39 0,2 38 0,-9 83 0,5 110 0,7-191 0,-4-43 0,0 41 0,8 162 0,-6-133 0,-7 112 0,-3-78 0,3 1268 0,-1-1375 0,-7 40 0,-1 14 0,11 2 0,-1-47 0,0 1 0,-5 35 0,-14 2 0,13-53 0,1 0 0,1 0 0,-4 29 0,6 46 0,2-53 0,-2 0 0,-8 55 0,4-54 0,2 0 0,1 45 0,2-41 0,-8 64 0,1-37 0,3-1 0,6 86 0,0-40 0,-2 2048 0,0-2159 0,1 1 0,-2 0 0,1 0 0,0-1 0,-1 1 0,0 0 0,1-1 0,-1 1 0,-1-1 0,1 1 0,-3 4 0,3-7 0,0 1 0,-1-1 0,1 0 0,-1 0 0,1 0 0,-1 0 0,1 0 0,-1 0 0,0 0 0,1 0 0,-1 0 0,0-1 0,0 1 0,1-1 0,-1 0 0,0 1 0,0-1 0,0 0 0,0 0 0,1 0 0,-1 0 0,0 0 0,0-1 0,-3 0 0,2 1 0,-7-1 0,0-1 0,0 0 0,0 0 0,1-1 0,-11-4 0,18 6 0,-1-1 0,1 1 0,-1-1 0,1 0 0,0 1 0,0-1 0,0 0 0,0 0 0,0 0 0,0-1 0,0 1 0,1 0 0,-1-1 0,1 1 0,0-1 0,0 1 0,0-1 0,0 0 0,0 0 0,0 1 0,1-1 0,-1-4 0,-1-22 0,2 1 0,1-1 0,9-56 0,-4 46 0,0-45 0,3-17 0,0 0 0,-8-1377 0,-3 682 0,4 770 0,6-38 0,-4 38 0,1-38 0,8-184 0,-10 207 0,-4-62 0,0 64 0,5-71 0,13 46 0,-13 50 0,0 0 0,5-29 0,-6-200 0,-5 125 0,2 94 0,-1-10 0,2 1 0,10-66 0,-5 59 0,-2 0 0,-2 0 0,-4-61 0,-1 17 0,17-141 0,-7 140 0,-7-114 0,-3 78 0,3-3325 0,0 3440 0,1 1 0,-1-1 0,1 1 0,0-1 0,0 1 0,0-1 0,1 1 0,0 0 0,0-1 0,0 1 0,1 0 0,-1 1 0,1-1 0,4-5 0,8-14 0,-14 21 0,1 0 0,-1 0 0,1 0 0,0 0 0,0 0 0,0 1 0,0-1 0,0 1 0,0-1 0,1 1 0,0 0 0,-1 0 0,1 0 0,0 0 0,0 0 0,0 0 0,0 1 0,0 0 0,5-2 0,11-2-455,0 1 0,32-4 0,-32 7-6371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24575,'0'3'0,"6"1"0,2 3 0,0 3 0,1 0 0,0 5 0,-2 2 0,1-1 0,-1-1 0,-2 1 0,-2 3 0,0 2 0,-2 0 0,2-3 0,1-2 0,0 2 0,-2-1-8191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24575,'0'1'0,"1"0"0,-1-1 0,0 1 0,0 0 0,1-1 0,-1 1 0,1 0 0,-1-1 0,1 1 0,-1-1 0,1 1 0,-1 0 0,1-1 0,0 0 0,-1 1 0,1-1 0,-1 1 0,1-1 0,0 0 0,0 1 0,-1-1 0,1 0 0,0 0 0,0 1 0,-1-1 0,2 0 0,25 4 0,-23-4 0,65 4 0,-39-4 0,46 8 0,-67-6 0,0 0 0,1 1 0,-1 0 0,0 0 0,-1 1 0,1 0 0,0 1 0,-1 0 0,8 6 0,75 47 0,-91-58 0,1 0 0,0 1 0,0-1 0,0 1 0,-1-1 0,1 0 0,0 1 0,-1 0 0,1-1 0,0 1 0,-1-1 0,1 1 0,-1 0 0,1 0 0,-1-1 0,1 1 0,-1 0 0,1 0 0,-1-1 0,0 1 0,0 0 0,1 0 0,-1 0 0,0 0 0,0-1 0,0 1 0,0 0 0,0 0 0,0 0 0,0 0 0,0 0 0,0 1 0,-2-1 0,1 1 0,0 0 0,0 0 0,-1-1 0,1 1 0,-1-1 0,1 1 0,-1-1 0,0 0 0,0 1 0,0-1 0,-3 1 0,-7 4 0,-1-1 0,1 0 0,-16 3 0,-131 32 0,155-38 0,0-1 0,0 1 0,0 0 0,0 0 0,1 0 0,-1 1 0,1-1 0,0 1 0,0 0 0,0-1 0,0 2 0,0-1 0,-4 7 0,6-9 0,0 1 0,0-1 0,1 0 0,-1 1 0,0-1 0,1 1 0,-1-1 0,1 1 0,0-1 0,0 1 0,0 0 0,-1-1 0,1 1 0,1-1 0,-1 1 0,0-1 0,0 1 0,0 0 0,1-1 0,-1 1 0,1-1 0,-1 0 0,1 1 0,0-1 0,0 1 0,-1-1 0,1 0 0,0 1 0,0-1 0,0 0 0,0 0 0,1 0 0,-1 0 0,0 0 0,0 0 0,1 0 0,-1 0 0,0-1 0,3 2 0,15 8 0,2 0 0,-1-1 0,1-1 0,1-1 0,-1-1 0,1-1 0,0-1 0,0-1 0,1 0 0,34-2 0,0 5-1365,-41-2-5461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24575,'7'0'0,"4"6"0,1 5 0,-2 4 0,1-1 0,-2 1 0,-3 3 0,-1-1-8191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24575,'0'-3'0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5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58 24575,'3'0'0,"-1"1"0,1 0 0,0 0 0,-1 0 0,0 0 0,1 1 0,-1-1 0,0 1 0,4 2 0,15 9 0,-11-11 0,-1 0 0,1 0 0,-1 0 0,1-1 0,0-1 0,11 0 0,-18 0 0,0 0 0,0 0 0,0 0 0,-1-1 0,1 1 0,0-1 0,0 0 0,-1 0 0,1 0 0,0 0 0,-1 0 0,1 0 0,-1-1 0,0 1 0,1-1 0,-1 0 0,0 0 0,0 0 0,0 0 0,0 0 0,0 0 0,0 0 0,-1-1 0,1 1 0,1-4 0,-3 5 0,0-1 0,1 1 0,-1-1 0,0 1 0,0-1 0,0 1 0,0-1 0,0 1 0,0-1 0,0 1 0,-1-1 0,1 1 0,-1-1 0,1 1 0,-1 0 0,1-1 0,-1 1 0,0 0 0,0-1 0,1 1 0,-1 0 0,0 0 0,0 0 0,0 0 0,0 0 0,-1 0 0,1 0 0,0 0 0,0 0 0,0 0 0,-1 1 0,1-1 0,-1 0 0,1 1 0,0-1 0,-1 1 0,-1-1 0,-6-1 0,1-1 0,-1 2 0,0-1 0,-16 0 0,21 1 0,0 1 0,-1 0 0,1 0 0,-1 0 0,1 0 0,0 1 0,-1 0 0,1-1 0,0 2 0,-1-1 0,1 0 0,0 1 0,0 0 0,0 0 0,0 0 0,0 0 0,1 1 0,-1 0 0,1 0 0,0 0 0,-1 0 0,1 0 0,1 0 0,-1 1 0,0-1 0,1 1 0,0 0 0,0 0 0,-4 8 0,1-2 0,1 1 0,-1-1 0,2 1 0,-1 0 0,1 0 0,1 0 0,-2 17 0,4-26 0,0 1 0,0-1 0,0 1 0,0 0 0,0-1 0,0 1 0,0-1 0,1 1 0,0-1 0,-1 1 0,1-1 0,0 1 0,0-1 0,0 0 0,1 1 0,-1-1 0,0 0 0,1 0 0,0 0 0,-1 0 0,1 0 0,0 0 0,0-1 0,0 1 0,0 0 0,0-1 0,1 0 0,-1 1 0,0-1 0,0 0 0,1 0 0,-1 0 0,1-1 0,-1 1 0,1-1 0,0 1 0,3-1 0,32 2 0,0-2 0,44-5 0,-65 2-1365,-3-1-5461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5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24575,'0'3'0,"1"8"0,-1-1 0,-1 0 0,1 1 0,-2-1 0,1 0 0,-2 0 0,-5 17 0,-4 6 0,1 1 0,1 0 0,2 0 0,1 0 0,2 1 0,1 0 0,2 55 0,2-89 0,0 9 0,0 0 0,0 0 0,1 0 0,1 0 0,0 0 0,4 13 0,-5-20 0,1-1 0,-1 1 0,1 0 0,0 0 0,0-1 0,0 1 0,0-1 0,0 0 0,1 1 0,-1-1 0,1 0 0,-1-1 0,1 1 0,0 0 0,0-1 0,0 1 0,0-1 0,0 0 0,0 0 0,0 0 0,0 0 0,0-1 0,0 1 0,5-1 0,-1 1-97,1 0-1,-1-1 1,1 0-1,-1 0 1,1-1-1,-1 1 1,1-2-1,-1 1 1,0-1-1,0 0 1,0-1-1,0 0 0,10-5 1,-4-2-6729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5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65 24575,'1'10'0,"-1"0"0,2-1 0,-1 1 0,1-1 0,1 1 0,0-1 0,5 13 0,37 60 0,-19-36 0,-18-33 0,0-1 0,1 0 0,1 0 0,13 13 0,-27-39 0,-9-11 0,-1 9 0,-28-24 0,26 25 0,-24-28 0,11 8 0,17 21 0,0 0 0,-18-31 0,26 37 0,-1 1 0,1 0 0,-1 0 0,-1 1 0,1-1 0,-1 1 0,0 0 0,-1 1 0,1-1 0,-1 1 0,0 0 0,-8-3 0,11 6 0,-1 0 0,1 0 0,-1 1 0,1 0 0,-1 0 0,1 0 0,-1 0 0,1 1 0,-1 0 0,0 0 0,1 0 0,-1 1 0,0-1 0,1 1 0,-1 0 0,1 0 0,-1 1 0,1-1 0,0 1 0,-1 0 0,1 0 0,-8 6 0,3-2 0,1 1 0,-1 0 0,1 1 0,0 0 0,1 0 0,0 1 0,-10 15 0,15-21 0,1 0 0,-1 0 0,1 0 0,0 0 0,0 0 0,0 1 0,0-1 0,0 0 0,1 1 0,-1-1 0,1 1 0,0 4 0,1-6 0,-1 1 0,1-1 0,0 0 0,-1 0 0,1 1 0,0-1 0,0 0 0,1 0 0,-1 0 0,0 0 0,1 0 0,-1 0 0,1-1 0,0 1 0,0 0 0,-1-1 0,1 1 0,0-1 0,4 2 0,8 4 0,1 0 0,0-1 0,0-1 0,1 0 0,18 2 0,-15-3 0,0 1 0,35 14 0,-23-6 0,1-2 0,41 10 0,-1-1 0,-4 11-1365,-54-27-5461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2 377 24575,'-1'-20'0,"1"0"0,1 0 0,0 0 0,2 0 0,1 0 0,0 0 0,1 0 0,1 1 0,13-28 0,-10 30 0,0 0 0,1 1 0,1-1 0,1 2 0,15-16 0,-27 30 0,1 1 0,-1-1 0,1 1 0,-1-1 0,1 1 0,-1 0 0,1-1 0,-1 1 0,1 0 0,-1-1 0,1 1 0,0 0 0,-1 0 0,1 0 0,-1-1 0,1 1 0,0 0 0,-1 0 0,1 0 0,0 0 0,-1 0 0,1 0 0,0 0 0,-1 0 0,1 1 0,0-1 0,-1 0 0,1 0 0,-1 1 0,1-1 0,0 0 0,-1 0 0,1 1 0,-1-1 0,1 1 0,-1-1 0,1 0 0,-1 1 0,1-1 0,-1 1 0,0-1 0,1 1 0,-1-1 0,0 1 0,1 0 0,-1-1 0,0 1 0,1 0 0,15 40 0,-10-23 0,16 37 0,-18-41 0,2 0 0,11 24 0,-16-37 0,-1 0 0,1 0 0,-1-1 0,1 1 0,-1 0 0,1 0 0,0-1 0,-1 1 0,1 0 0,0-1 0,0 1 0,0 0 0,-1-1 0,1 1 0,0-1 0,0 0 0,0 1 0,0-1 0,0 0 0,0 1 0,0-1 0,0 0 0,0 0 0,0 0 0,0 0 0,1 0 0,1-1 0,-1 1 0,1-1 0,-1 0 0,0 0 0,0 0 0,1 0 0,-1 0 0,0-1 0,0 1 0,3-3 0,4-4 0,-1-1 0,0 0 0,9-12 0,-17 21 0,26-32 0,58-53 0,-69 69 0,-9 10 0,1-1 0,0 1 0,-1 0 0,2 1 0,7-6 0,-14 11 0,0 0 0,0 0 0,0-1 0,-1 1 0,1 0 0,0 0 0,0 0 0,0 1 0,0-1 0,-1 0 0,1 0 0,0 0 0,0 1 0,-1-1 0,1 0 0,0 1 0,0-1 0,-1 0 0,1 1 0,0-1 0,-1 1 0,1 0 0,0-1 0,-1 1 0,1-1 0,-1 1 0,1 0 0,-1-1 0,0 1 0,1 0 0,-1-1 0,0 1 0,1 0 0,-1 0 0,0 0 0,0-1 0,1 1 0,-1 1 0,9 36 0,-9-35 0,3 22-682,0 44-1,-3-49-6143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59 114 24575,'-2'1'0,"-1"-1"0,0 1 0,1-1 0,-1 1 0,0 0 0,1 0 0,-1 0 0,1 0 0,0 0 0,-1 1 0,1-1 0,0 1 0,0 0 0,0-1 0,0 1 0,0 0 0,0 0 0,0 0 0,1 1 0,-1-1 0,1 0 0,-1 1 0,1-1 0,0 1 0,0-1 0,0 1 0,1-1 0,-1 1 0,0 0 0,1-1 0,-1 5 0,1-4 0,-1 1 0,1-1 0,0 0 0,0 0 0,0 0 0,0 0 0,0 0 0,1 1 0,-1-1 0,1 0 0,0 0 0,0 0 0,0 0 0,0 0 0,0-1 0,1 1 0,0 0 0,-1 0 0,1-1 0,0 1 0,0-1 0,0 0 0,1 0 0,-1 1 0,0-1 0,1-1 0,2 3 0,6-1 0,-1 0 0,0-1 0,1-1 0,-1 0 0,1 0 0,-1-1 0,1 0 0,0-1 0,-1 0 0,1 0 0,-1-2 0,0 1 0,0-1 0,0 0 0,0-1 0,0-1 0,-1 1 0,10-7 0,20-11 0,-33 20 0,-1-1 0,1 0 0,0 0 0,-1 0 0,0-1 0,1 0 0,-2 0 0,1 0 0,0-1 0,-1 1 0,0-1 0,0 0 0,5-8 0,5-11 0,-10 18 0,0 1 0,-1-1 0,0-1 0,0 1 0,0 0 0,-1-1 0,3-9 0,-5 14 0,0 1 0,0-1 0,0 1 0,0-1 0,0 1 0,0-1 0,0 1 0,-1 0 0,1-1 0,-1 1 0,1-1 0,-1 1 0,1 0 0,-1-1 0,0 1 0,-1-2 0,0 1 0,0 0 0,0 0 0,0 0 0,0 1 0,-1-1 0,1 0 0,-1 1 0,1 0 0,-1 0 0,1-1 0,-5 0 0,-14-2 0,0 0 0,0 1 0,0 1 0,0 1 0,-1 1 0,1 1 0,-27 5 0,45-5-97,0 0-1,-1 0 1,1 0-1,-1 0 1,1 1-1,0 0 1,0 0-1,0 0 1,0 0-1,0 0 1,1 0-1,-1 1 0,-3 3 1,-3 4-6729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24575,'3'0'0,"4"0"0,4 0 0,6 0 0,4 0 0,1 0 0,-1 0 0,3 0 0,1 0 0,-2 0 0,-1 0 0,1 0 0,1 0 0,-2 0 0,0 0 0,1 0 0,-3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1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24575,'71'-1'0,"81"3"0,-149-2 0,-1 0 0,1 1 0,-1-1 0,0 1 0,1 0 0,-1 0 0,0 0 0,0 0 0,0 0 0,1 0 0,-1 1 0,0-1 0,-1 1 0,1-1 0,0 1 0,0 0 0,-1-1 0,1 1 0,-1 0 0,1 0 0,-1 0 0,0 1 0,0-1 0,0 0 0,0 0 0,1 5 0,1 6 0,0 0 0,-1-1 0,1 26 0,-2-21 0,4 306 0,-8-176 0,3-57-1365,0-71-5461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24575,'-10'-1'0,"1"1"0,-1 1 0,1 0 0,0 0 0,0 0 0,-1 2 0,1-1 0,-10 5 0,15-5 0,1 0 0,0 0 0,-1 0 0,1 1 0,0 0 0,0-1 0,0 1 0,1 0 0,-1 0 0,1 1 0,-1-1 0,1 0 0,0 1 0,1 0 0,-1-1 0,0 1 0,1 0 0,0 0 0,0 0 0,0 0 0,0 7 0,0-9 0,1 1 0,-1-1 0,1 1 0,0-1 0,0 1 0,0-1 0,0 1 0,0-1 0,0 1 0,1-1 0,-1 1 0,1-1 0,0 1 0,0-1 0,0 0 0,0 1 0,0-1 0,0 0 0,1 0 0,-1 0 0,1 0 0,-1 0 0,4 3 0,-1-3 0,0 0 0,0 0 0,0 0 0,0-1 0,1 1 0,-1-1 0,1 0 0,-1 0 0,1-1 0,-1 1 0,1-1 0,5-1 0,-1 1 0,-1 0 0,1-1 0,-1 0 0,0-1 0,1 0 0,-1 0 0,0-1 0,0 0 0,-1 0 0,10-5 0,2-5 0,0 0 0,24-22 0,-42 35 0,-1-1 0,1 0 0,-1 1 0,0-1 0,1 1 0,-1-1 0,1 1 0,0-1 0,-1 1 0,1 0 0,-1-1 0,1 1 0,0 0 0,-1-1 0,1 1 0,-1 0 0,1 0 0,0-1 0,0 1 0,-1 0 0,1 0 0,0 0 0,-1 0 0,1 0 0,0 0 0,-1 0 0,1 0 0,0 0 0,-1 1 0,1-1 0,0 0 0,-1 0 0,2 1 0,-1 0 0,0 1 0,0-1 0,-1 0 0,1 1 0,0-1 0,-1 1 0,1-1 0,-1 1 0,0-1 0,1 1 0,-1-1 0,0 1 0,0 2 0,0 7 0,-1-1 0,0 1 0,-3 15 0,1-13 0,-1 1 0,-1-1 0,-10 21 0,12-29 0,1 0 0,-2 0 0,1 0 0,-1 0 0,0-1 0,1 0 0,-2 0 0,1 0 0,-1 0 0,1-1 0,-9 5 0,-42 30 0,41-28 0,1 0 0,-24 12 0,18-10 0,15-9 0,-1 0 0,1 0 0,-1 0 0,0-1 0,-9 4 0,13-6 0,0 0 0,0 0 0,0 0 0,0 0 0,0 0 0,1 0 0,-1 0 0,0 0 0,0 0 0,0 0 0,0 0 0,0-1 0,0 1 0,1 0 0,-1 0 0,0-1 0,0 1 0,1-1 0,-1 1 0,0-1 0,0 1 0,1-1 0,-1 1 0,0-1 0,1 0 0,-1 1 0,1-1 0,-1 0 0,1 0 0,-1 1 0,1-1 0,0 0 0,-1 0 0,1 0 0,0 0 0,0 1 0,-1-1 0,1 0 0,0 0 0,0 0 0,0-1 0,-1-3 0,0-1 0,1 1 0,-1 0 0,1-1 0,0 1 0,0-1 0,1 1 0,0 0 0,0-1 0,0 1 0,1 0 0,-1-1 0,1 1 0,0 0 0,1 1 0,-1-1 0,1 0 0,0 1 0,0-1 0,1 1 0,6-7 0,-2 4 0,0 0 0,0 1 0,1 0 0,0 1 0,0 0 0,0 0 0,1 1 0,-1 0 0,1 1 0,16-4 0,-14 3-151,1-1-1,0 0 0,-1-1 0,0-1 1,-1 0-1,1 0 0,-1-1 1,12-12-1,-13 11-6674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24575,'-15'40'0,"-8"14"0,17-43 0,0 0 0,2 0 0,-1 0 0,2 1 0,-1 0 0,-2 23 0,3 16 0,6 77 0,-3-127 0,0 1 0,0 0 0,0 0 0,1-1 0,-1 1 0,1 0 0,-1-1 0,1 1 0,-1 0 0,1-1 0,0 1 0,0-1 0,0 1 0,0-1 0,0 1 0,0-1 0,0 0 0,0 1 0,0-1 0,1 0 0,-1 0 0,1 0 0,-1 0 0,3 1 0,1 0 0,1-1 0,-1 0 0,0 0 0,0 0 0,1-1 0,8 1 0,-8-2 0,-1 2 0,1-1 0,0 1 0,0-1 0,0 2 0,6 1 0,-10-2 0,0 0 0,0 0 0,0 0 0,0 0 0,-1 0 0,1 1 0,-1-1 0,1 0 0,-1 1 0,1-1 0,-1 1 0,0 0 0,0-1 0,0 1 0,0 0 0,0 0 0,0 0 0,0 0 0,0 0 0,-1 0 0,1 0 0,0 3 0,0 9 0,0-1 0,0 1 0,-3 23 0,1 15 0,1-52 2,0 1 0,0-1 0,0 1 0,0 0 0,0-1 0,0 1 0,0-1 0,0 1 1,0-1-1,0 1 0,0 0 0,0-1 0,1 1 0,-1-1 0,0 1 0,0-1 0,1 1 0,-1-1 0,0 1 0,1-1 0,-1 1 0,0-1 0,1 0 0,-1 1 0,1-1 0,-1 0 0,1 1 0,-1-1 0,1 0 0,-1 1 0,1-1 0,-1 0 0,1 0 0,-1 0 0,1 1 0,-1-1 0,1 0 0,0 0 0,-1 0 0,1 0 0,-1 0 0,1 0 1,-1 0-1,1 0 0,0 0 0,-1 0 0,1-1 0,-1 1 0,1 0 0,-1 0 0,1 0 0,-1-1 0,1 1 0,-1 0 0,1-1 0,-1 1 0,1 0 0,0-1 0,3-2-250,-1 0 1,1 1-1,0-1 1,-1-1-1,6-6 1,1-3-6579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24575,'0'3'0,"0"7"0,0 5 0,0 3 0,0-1-8191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24575,'-4'0'0,"0"0"0,0 0 0,0 0 0,1 1 0,-1-1 0,0 1 0,1 0 0,-1 0 0,0 0 0,1 0 0,-1 1 0,1-1 0,0 1 0,-1 0 0,1 0 0,0 0 0,0 1 0,0-1 0,1 1 0,-1-1 0,0 1 0,1 0 0,0 0 0,0 0 0,0 0 0,0 1 0,0-1 0,0 0 0,1 1 0,0-1 0,0 1 0,0 0 0,0-1 0,0 1 0,1 0 0,0 0 0,-1-1 0,1 1 0,1 0 0,-1 0 0,1-1 0,-1 1 0,1 0 0,2 5 0,-2-7 0,0 1 0,1-1 0,-1 0 0,0 0 0,1 0 0,-1-1 0,1 1 0,0 0 0,0-1 0,0 1 0,0-1 0,0 1 0,0-1 0,0 0 0,0 0 0,0 0 0,0 0 0,1 0 0,-1-1 0,0 1 0,1 0 0,-1-1 0,0 0 0,5 0 0,9 1 0,0 0 0,27-4 0,-20 1 0,5 2-115,-19 1 19,0-1 0,0 0 0,0-1-1,0 0 1,0 0 0,0 0 0,0-1 0,-1-1 0,1 0-1,-1 0 1,1 0 0,9-7 0,-5 0-6730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24575,'-14'41'0,"9"11"0,2 0 0,5 51 0,0-18 0,-2-80 0,0 0 0,0 1 0,1-1 0,0 0 0,0 0 0,2 7 0,-3-12 0,0 1 0,1 0 0,-1-1 0,0 1 0,0-1 0,1 1 0,-1-1 0,1 1 0,-1-1 0,0 1 0,1-1 0,-1 1 0,1-1 0,-1 1 0,1-1 0,0 0 0,-1 1 0,1-1 0,-1 0 0,1 1 0,0-1 0,0 0 0,0 0 0,1 0 0,-1 0 0,0-1 0,0 1 0,0 0 0,0-1 0,0 1 0,1-1 0,-1 1 0,0-1 0,0 1 0,0-1 0,0 0 0,0 0 0,-1 1 0,1-1 0,1-1 0,95-79 0,-97 80 0,1 1 0,-1-1 0,1 1 0,-1 0 0,1-1 0,-1 1 0,1-1 0,0 1 0,-1 0 0,1-1 0,-1 1 0,1 0 0,0 0 0,-1 0 0,1-1 0,0 1 0,-1 0 0,1 0 0,0 0 0,-1 0 0,1 0 0,0 0 0,-1 0 0,1 0 0,0 0 0,-1 1 0,1-1 0,0 0 0,-1 0 0,1 1 0,-1-1 0,1 0 0,0 1 0,-1-1 0,1 0 0,-1 1 0,1-1 0,-1 1 0,1-1 0,-1 1 0,0-1 0,1 1 0,-1-1 0,1 1 0,-1 1 0,12 37 0,-6-14 0,1-4-89,8 18 295,-15-38-271,1 1 1,0-1-1,-1 0 1,1 0 0,0 0-1,0 1 1,0-1-1,0 0 1,0 0-1,0 0 1,0 0 0,1-1-1,-1 1 1,0 0-1,0 0 1,1-1-1,-1 1 1,0-1 0,1 1-1,-1-1 1,1 0-1,1 1 1,7-2-6762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22 199 24575,'12'0'0,"0"-1"0,1 1 0,-1-2 0,0 0 0,0 0 0,14-6 0,-22 7 0,0-1 0,-1 1 0,1-1 0,-1 0 0,1 0 0,-1 0 0,0-1 0,0 1 0,0-1 0,0 0 0,0 0 0,-1 0 0,1 0 0,-1 0 0,0-1 0,0 1 0,0-1 0,0 1 0,-1-1 0,1 0 0,-1 1 0,2-9 0,-2 5 0,0 0 0,-1 0 0,0 0 0,0 0 0,0 0 0,-1 0 0,0 0 0,0 0 0,-4-12 0,4 17 0,0 1 0,1-1 0,-1 0 0,0 1 0,0-1 0,0 1 0,0-1 0,0 1 0,0-1 0,-1 1 0,1 0 0,0 0 0,-1-1 0,1 1 0,-1 0 0,1 0 0,-1 0 0,0 1 0,1-1 0,-1 0 0,0 1 0,1-1 0,-1 1 0,0-1 0,0 1 0,0 0 0,1 0 0,-1 0 0,0 0 0,0 0 0,0 0 0,0 0 0,1 1 0,-1-1 0,0 1 0,0-1 0,1 1 0,-1-1 0,0 1 0,1 0 0,-1 0 0,-2 2 0,-2 1 0,-1 0 0,1 1 0,0 0 0,0 0 0,1 1 0,-1 0 0,1 0 0,0 0 0,1 0 0,-1 1 0,1-1 0,1 1 0,-4 8 0,1 0 0,0-1 0,2 1 0,-1 1 0,2-1 0,-3 27 0,5-33 0,-1 7 0,1-1 0,1 0 0,0 0 0,5 30 0,-4-41 0,-1-1 0,1 1 0,1-1 0,-1 0 0,0 1 0,1-1 0,-1 0 0,1 0 0,0 0 0,0 0 0,0-1 0,1 1 0,-1 0 0,0-1 0,1 0 0,0 1 0,0-1 0,-1 0 0,1-1 0,0 1 0,1 0 0,-1-1 0,0 1 0,0-1 0,1 0 0,-1 0 0,6 0 0,6 1-97,0-2-1,0 1 1,0-2-1,-1 0 1,1-1-1,0 0 1,-1-1-1,1-1 1,-1 0-1,0-1 1,0-1-1,-1 0 0,21-13 1,-19 10-6729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98 24575,'-3'0'0,"0"0"0,0 0 0,0 1 0,0-1 0,1 1 0,-1-1 0,0 1 0,0 0 0,0 0 0,0 0 0,1 1 0,-1-1 0,1 1 0,-1-1 0,1 1 0,-1 0 0,1 0 0,0 0 0,0 0 0,0 0 0,0 0 0,0 1 0,0-1 0,1 1 0,-1-1 0,1 1 0,0 0 0,0 0 0,0-1 0,0 1 0,0 0 0,0 3 0,-2 11 0,1 0 0,1 0 0,1 0 0,2 28 0,0-11 0,-1 136 0,-1-577 0,0 405 0,0-1 0,0 1 0,0-1 0,1 1 0,-1-1 0,1 1 0,-1 0 0,1-1 0,0 1 0,0 0 0,0-1 0,0 1 0,1 0 0,-1 0 0,0 0 0,1 0 0,0 0 0,-1 0 0,4-2 0,-2 2 0,1-1 0,0 1 0,-1 0 0,1 1 0,0-1 0,0 0 0,0 1 0,1 0 0,-1 0 0,6 0 0,7 0 0,-1 1 0,0 0 0,0 1 0,0 1 0,18 4 0,-31-5 0,1 0 0,0 0 0,-1 1 0,0-1 0,1 1 0,-1 0 0,0 0 0,0 0 0,1 0 0,-2 0 0,1 1 0,0-1 0,0 1 0,-1 0 0,0 0 0,1 0 0,-1 0 0,0 0 0,0 0 0,-1 0 0,1 1 0,-1-1 0,1 5 0,1 0 0,-1 0 0,-1 0 0,0 1 0,0-1 0,0 1 0,-1-1 0,-1 1 0,1-1 0,-3 11 0,2-17 3,1 0 0,-1 1 0,0-1 1,0 0-1,0 0 0,0 0 0,0 0 0,-1 0 0,1 0 0,-1 0 0,1 0 0,-1 0 0,0-1 0,0 1 0,1-1 0,-1 1 1,0-1-1,0 0 0,0 1 0,-1-1 0,1 0 0,0 0 0,0-1 0,-1 1 0,1 0 0,0-1 0,-4 1 0,-6 0-179,-1 0-1,0 0 0,-24-3 0,21 1-567,-2 0-6082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24575,'0'3'0,"0"4"0,0 4 0,0 6 0,0 4 0,0 0 0,0 1 0,0 2 0,0 0 0,0-1 0,0-1 0,0 2 0,0 0 0,0-2 0,0-4-8191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24575,'1'-2'0,"0"0"0,0 0 0,0 0 0,0 0 0,0 1 0,0-1 0,1 0 0,-1 1 0,1-1 0,-1 1 0,1-1 0,0 1 0,-1 0 0,1-1 0,0 1 0,0 0 0,0 0 0,0 1 0,2-2 0,10-6 0,-3 0 0,0 0 0,0 1 0,0 1 0,1 0 0,0 0 0,25-7 0,-34 12 0,0 0 0,-1 0 0,1 1 0,-1-1 0,1 1 0,0 0 0,0 0 0,-1 0 0,1 0 0,0 0 0,-1 1 0,1-1 0,0 1 0,-1 0 0,1 0 0,-1 0 0,1 0 0,-1 0 0,1 0 0,-1 1 0,0-1 0,0 1 0,1 0 0,-1-1 0,-1 1 0,1 0 0,0 0 0,0 0 0,-1 1 0,1-1 0,-1 0 0,1 1 0,-1-1 0,0 0 0,0 1 0,0 0 0,-1-1 0,1 1 0,0-1 0,-1 5 0,2 3 7,-1 0 0,-1 0 0,0 1 0,0-1 1,-1 0-1,0 0 0,-1 0 0,0 0 0,0-1 0,-1 1 0,-1 0 0,-7 15 0,-7 9-406,-43 63 0,44-73-260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24575,'0'6'0,"0"5"0,0 4 0,0 2 0,0 5 0,0 1 0,0 0 0,0 0 0,0 1 0,0-3-8191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1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24575,'358'0'0,"-355"-1"0,0 1 0,0 0 0,0 0 0,-1 0 0,1 0 0,0 1 0,0-1 0,-1 1 0,1-1 0,0 1 0,-1 0 0,1 0 0,0 1 0,-1-1 0,1 0 0,-1 1 0,0-1 0,0 1 0,1 0 0,-1 0 0,0 0 0,0 0 0,-1 0 0,1 0 0,0 0 0,-1 1 0,1-1 0,-1 1 0,0-1 0,0 1 0,0 0 0,0-1 0,0 1 0,-1 0 0,1-1 0,-1 1 0,0 0 0,1 0 0,-1 0 0,-1-1 0,1 1 0,0 0 0,-1 0 0,-1 4 0,0 5 0,-1-1 0,0 0 0,-1 0 0,0-1 0,-1 1 0,0-1 0,-1 0 0,0 0 0,0 0 0,-1-1 0,0 0 0,-1-1 0,0 1 0,-1-2 0,1 1 0,-1-1 0,-14 9 0,-10 3 0,1 1 0,-42 18 0,56-29 0,0 1 0,1 0 0,-20 15 0,36-25 0,1 1 0,-1-1 0,0 0 0,1 1 0,-1-1 0,0 1 0,1-1 0,-1 1 0,1 0 0,-1-1 0,1 1 0,-1-1 0,1 1 0,-1 0 0,1-1 0,-1 1 0,1 0 0,0 0 0,0-1 0,-1 1 0,1 0 0,0 0 0,0 0 0,0-1 0,0 1 0,0 0 0,0 0 0,0 0 0,0-1 0,0 1 0,0 0 0,0 0 0,1 0 0,0 1 0,1 0 0,-1-1 0,0 0 0,1 1 0,0-1 0,-1 0 0,1 1 0,0-1 0,0 0 0,-1-1 0,1 1 0,3 1 0,8 2 0,0 0 0,26 3 0,-22-4 0,-1 1 0,0 1 0,24 9 0,-21-6 0,38 9 0,-44-14-341,0 1 0,0 0-1,23 12 1,-22-10-6485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 24575,'77'-16'0,"-62"15"0,4-2 0,0 2 0,-1 0 0,1 2 0,0 0 0,25 4 0,-44-5 0,1 0 0,-1 0 0,0 0 0,0 0 0,1 0 0,-1 0 0,0 0 0,0 0 0,0 0 0,1 0 0,-1 0 0,0 0 0,0 0 0,0 0 0,1 0 0,-1 0 0,0 1 0,0-1 0,0 0 0,1 0 0,-1 0 0,0 0 0,0 0 0,0 0 0,0 1 0,1-1 0,-1 0 0,0 0 0,0 0 0,0 1 0,0-1 0,0 0 0,0 0 0,0 0 0,0 1 0,0-1 0,1 0 0,-1 0 0,0 0 0,0 1 0,0-1 0,0 0 0,0 0 0,0 0 0,0 1 0,0-1 0,-1 0 0,1 0 0,0 0 0,0 1 0,0-1 0,0 0 0,0 1 0,-15 8 0,-22 4 0,19-9 0,0 1 0,1 0 0,0 1 0,-17 9 0,5-4 0,-8 4 0,35-14 0,0 0 0,0 0 0,0 0 0,1 0 0,-1 0 0,0 0 0,1 1 0,-1-1 0,1 1 0,0-1 0,-1 1 0,1 0 0,0-1 0,-1 4 0,2-5 0,-1 1 0,1 0 0,0-1 0,0 1 0,0 0 0,0-1 0,0 1 0,0 0 0,1-1 0,-1 1 0,0 0 0,0-1 0,0 1 0,1 0 0,-1-1 0,0 1 0,1-1 0,-1 1 0,0 0 0,1-1 0,-1 1 0,1-1 0,-1 1 0,1-1 0,-1 1 0,1-1 0,-1 0 0,1 1 0,-1-1 0,1 0 0,0 1 0,1-1 0,27 12 0,-14-7 0,10 4 0,1 0 0,0-2 0,1 0 0,-1-2 0,1-1 0,34 0 0,-58-3-68,5-1-192,-1 1 1,1-1 0,0 0-1,15-3 1,-10-1-6567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24575,'-6'4'0,"-2"3"0,0 4 0,2 6 0,1 4 0,3 0 0,0 1 0,2 2 0,0 0 0,0-1 0,0-1 0,0 2 0,1 0 0,-1-2 0,0-4-8191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24575,'44'-7'0,"-37"5"0,0 1 0,0-1 0,0 1 0,1 1 0,6 0 0,-12 0 0,1 0 0,-1 1 0,0-1 0,1 1 0,-1 0 0,0 0 0,1 0 0,-1 0 0,0 0 0,0 0 0,0 0 0,0 1 0,0-1 0,0 1 0,-1 0 0,1-1 0,0 1 0,-1 0 0,2 2 0,1 1 0,0 1 0,0 0 0,0-1 0,-1 1 0,0 1 0,-1-1 0,4 11 0,-6-15 0,1 0 0,-1 0 0,0 0 0,-1 0 0,1 0 0,0 0 0,-1 0 0,1 0 0,-1 0 0,1-1 0,-1 1 0,0 0 0,0 0 0,0 0 0,0-1 0,0 1 0,0 0 0,0-1 0,0 1 0,-1-1 0,1 0 0,-1 1 0,1-1 0,-1 0 0,0 0 0,1 0 0,-1 0 0,0 0 0,-3 1 0,-29 13 0,29-14 0,-1 1 0,1 1 0,0-1 0,0 1 0,0 0 0,0 0 0,-8 6 0,12-7 0,0 0 0,-1 0 0,1 0 0,0 0 0,0 0 0,0 1 0,0-1 0,0 0 0,0 0 0,1 1 0,-1-1 0,1 1 0,0-1 0,0 0 0,0 1 0,0-1 0,0 1 0,0-1 0,0 1 0,1-1 0,-1 0 0,1 1 0,1 1 0,7 28 0,10 38 0,-18-65 0,0 0 0,-1 0 0,1 1 0,-1-1 0,-1 0 0,1 0 0,-1 0 0,1 0 0,-1 0 0,-1 0 0,-1 6 0,3-11-52,-1 1-1,1 0 1,0 0-1,-1-1 1,1 1-1,0 0 1,-1 0-1,1-1 1,-1 1-1,1-1 1,-1 1-1,1 0 1,-1-1-1,0 1 1,1-1-1,-1 1 1,0-1-1,1 0 1,-1 1-1,0-1 0,0 1 1,1-1-1,-1 0 1,0 0-1,-1 1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24575,'0'3'0,"0"4"0,0 4 0,0 3 0,0 6 0,0 2 0,0 0 0,0 0 0,0 2 0,0 0 0,0-1 0,0-1 0,0 1 0,0 1 0,0-5-8191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24575,'-1'5'0,"0"0"0,0 0 0,-1 0 0,0 0 0,1-1 0,-6 10 0,-1 4 0,3-7 0,0 4 0,-1 0 0,-1 0 0,-12 20 0,16-30 0,0-1 0,0 1 0,0 0 0,1 1 0,0-1 0,0 0 0,1 0 0,0 1 0,-2 7 0,3-11 0,0-1 0,0 1 0,0-1 0,0 1 0,0 0 0,1-1 0,-1 1 0,0 0 0,1-1 0,-1 1 0,1-1 0,0 1 0,-1-1 0,1 1 0,0-1 0,0 1 0,0-1 0,0 0 0,0 0 0,0 1 0,0-1 0,1 0 0,-1 0 0,0 0 0,1 0 0,-1 0 0,0-1 0,1 1 0,-1 0 0,1-1 0,-1 1 0,1-1 0,0 1 0,-1-1 0,3 1 0,16 1-5,0 0-1,0-2 0,35-2 1,-12 0-1338,-25 1-5483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24575,'0'3'0,"0"7"0,0 5 0,0 3 0,0 2 0,0 3 0,0 0 0,0 1 0,0-5-8191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24575,'0'4'0,"0"3"0,0 7 0,0 4 0,0 3 0,0-1 0,0 4 0,3-2 0,1-6-8191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24575,'4'0'0,"1"0"0,-1 0 0,1 1 0,-1-1 0,1 1 0,-1 0 0,1 0 0,-1 1 0,0-1 0,0 1 0,7 3 0,-8-3 0,-1 0 0,1 1 0,-1-1 0,0 1 0,0-1 0,0 1 0,0 0 0,0-1 0,0 1 0,-1 0 0,1 0 0,-1 0 0,0 1 0,0-1 0,0 0 0,0 6 0,1 0 0,-1-1 0,0 1 0,-1 0 0,0 0 0,0 0 0,-1 0 0,0 0 0,0 0 0,-1-1 0,0 1 0,-1 0 0,-5 10 0,6-15 0,0 0 0,0 0 0,0 0 0,-1-1 0,0 1 0,0-1 0,0 0 0,0 0 0,0 0 0,0 0 0,-1 0 0,0-1 0,1 1 0,-1-1 0,0 0 0,0 0 0,0-1 0,-1 1 0,1-1 0,0 0 0,-1 0 0,1 0 0,0-1 0,-1 1 0,1-1 0,-7 0 0,2 1 0,17 3 0,34 9 0,-1 0 0,16 19 34,-47-25-209,0-1 0,0 0 0,0-1 1,0 0-1,1-1 0,0 0 0,14 3 0,-8-5-6651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24575,'-1'8'0,"0"0"0,-1 0 0,0 0 0,-1-1 0,0 1 0,0-1 0,0 0 0,-1 1 0,-8 11 0,5-9 0,2 0 0,-1 0 0,2 0 0,-6 18 0,8-21 0,0 0 0,1 1 0,0-1 0,0 0 0,1 1 0,0-1 0,1 1 0,-1-1 0,2 1 0,-1-1 0,1 0 0,0 0 0,0 1 0,1-1 0,0-1 0,0 1 0,0 0 0,1-1 0,0 0 0,10 12 0,44 58 0,-56-75 0,-1 0 0,0 0 0,0 0 0,0 0 0,0 1 0,0-1 0,-1 0 0,1 0 0,0 1 0,0-1 0,-1 0 0,1 1 0,-1-1 0,1 0 0,-1 1 0,0-1 0,0 1 0,1-1 0,-1 1 0,0-1 0,0 1 0,0-1 0,-1 1 0,1-1 0,0 0 0,0 1 0,-1-1 0,1 1 0,-1-1 0,1 0 0,-1 1 0,-1 1 0,-2 2 0,-1 0 0,0 0 0,0-1 0,0 1 0,-1-1 0,-6 4 0,8-6 0,0 0 0,0 1 0,0-1 0,0 1 0,1 0 0,0 0 0,-1 1 0,1-1 0,0 1 0,-4 6 0,6-8 0,1 0 0,-1 0 0,1 0 0,-1 1 0,1-1 0,0 0 0,-1 0 0,1 0 0,1 0 0,-1 0 0,0 1 0,0-1 0,1 0 0,-1 0 0,1 0 0,0 0 0,-1 0 0,1 0 0,0 0 0,0 0 0,0 0 0,1 0 0,-1-1 0,0 1 0,1 0 0,-1-1 0,1 1 0,0-1 0,-1 1 0,1-1 0,0 0 0,2 1 0,8 4 0,-1 0 0,1-1 0,0-1 0,20 5 0,4 2 0,-5 2 0,2-1 0,63 13 0,-94-25 0,-1 0 0,1 0 0,0 1 0,-1-1 0,1 1 0,-1-1 0,1 1 0,-1-1 0,1 1 0,-1 0 0,1 0 0,-1-1 0,1 1 0,-1 0 0,0 0 0,0 1 0,1-1 0,-1 0 0,0 0 0,0 1 0,0-1 0,0 0 0,-1 1 0,1-1 0,0 1 0,-1-1 0,1 1 0,0-1 0,-1 1 0,0 0 0,1-1 0,-1 1 0,0-1 0,0 1 0,0 0 0,0-1 0,0 3 0,-1-1 0,0 0 0,0 0 0,0 0 0,0 0 0,0 0 0,-1 0 0,1 0 0,-1 0 0,0-1 0,1 1 0,-1-1 0,-1 1 0,1-1 0,0 0 0,-1 1 0,1-1 0,-1-1 0,-3 4 0,-1-2 0,0 0 0,-1-1 0,1 1 0,-1-1 0,1-1 0,-1 1 0,0-1 0,-8-1 0,-69-2 0,32-1 0,-7 4 0,32 1 0,1-2 0,-37-4 0,55 1-136,0 1-1,0-1 1,0 0-1,1-1 1,-1 0-1,1 0 1,0-1-1,0 0 0,-11-10 1,10 6-6690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24575,'3'0'0,"5"0"0,3 0 0,6 0 0,3 0 0,2 0 0,0 0 0,2 0 0,0 0 0,-1 0 0,-1 0 0,2 0 0,-4 6 0,-1 2 0,-2 0 0,0-2 0,3-1 0,-2-2-8191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 24575,'1'-1'0,"-1"0"0,1 1 0,-1-1 0,1 0 0,0 0 0,-1 1 0,1-1 0,-1 0 0,1 1 0,0-1 0,0 1 0,-1-1 0,1 1 0,0-1 0,0 1 0,0-1 0,0 1 0,-1 0 0,1 0 0,0-1 0,0 1 0,0 0 0,0 0 0,1 0 0,27-4 0,-27 4 0,4-1 0,25-2 0,50 2 0,-74 1 0,0 1 0,1 0 0,-1 0 0,1 0 0,-1 1 0,0 0 0,0 1 0,0-1 0,0 1 0,-1 1 0,1-1 0,9 8 0,-15-11 0,0 1 0,0 0 0,-1-1 0,1 1 0,0 0 0,0-1 0,-1 1 0,1 0 0,0 0 0,-1 0 0,1 0 0,-1-1 0,1 1 0,-1 0 0,1 0 0,-1 0 0,0 0 0,1 0 0,-1 0 0,0 0 0,0 1 0,0-1 0,0 0 0,0 0 0,0 0 0,0 0 0,0 0 0,0 0 0,0 0 0,-1 0 0,1 0 0,0 0 0,-1 0 0,1 0 0,-1 0 0,1 0 0,-1 0 0,1 0 0,-1-1 0,0 1 0,1 0 0,-1 0 0,0-1 0,0 1 0,0 0 0,1-1 0,-1 1 0,0-1 0,0 1 0,-2 0 0,-8 5 0,0 0 0,0-1 0,-22 6 0,8-2 0,-14 9 0,14-7 0,0 1 0,-33 21 0,55-31 0,0 0 0,0 1 0,0-1 0,0 1 0,0 0 0,1 0 0,-1 0 0,1 0 0,-1 0 0,1 0 0,0 1 0,1-1 0,-1 1 0,0-1 0,1 1 0,0 0 0,0-1 0,0 1 0,0 0 0,1 0 0,0 0 0,-1 0 0,2 7 0,0-6 0,0 1 0,1 0 0,0 0 0,0 0 0,0-1 0,1 1 0,0-1 0,0 0 0,0 1 0,1-2 0,-1 1 0,1 0 0,1-1 0,6 7 0,-6-6 0,0 0 0,0 0 0,0 1 0,-1 0 0,0 0 0,0 0 0,-1 0 0,0 1 0,0-1 0,0 1 0,3 13 0,-3-7 0,-1 0 0,0 0 0,-1 1 0,-1-1 0,-1 21 0,0-31 4,1 0-1,-1 0 1,1 0-1,-1 0 1,0 0-1,0 0 0,0 0 1,-1 0-1,1 0 1,-1-1-1,0 1 1,1 0-1,-1-1 1,0 1-1,0-1 0,-1 0 1,1 0-1,0 0 1,-1 0-1,0 0 1,1 0-1,-1-1 1,0 1-1,-3 0 0,-6 3-144,-1-1-1,1-1 1,-1 0-1,-19 2 1,13-2-603,3-1-6082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24575,'0'3'0,"0"4"0,0 4 0,0 6 0,0 4 0,0 0 0,0 1 0,-3-4 0,-1 1 0,0-2-8191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24575,'0'1'0,"-1"0"0,1 0 0,-1-1 0,1 1 0,-1 0 0,1 0 0,-1 0 0,0-1 0,1 1 0,-1 0 0,0 0 0,1-1 0,-1 1 0,0-1 0,0 1 0,0-1 0,0 1 0,0-1 0,1 0 0,-2 1 0,-24 9 0,21-9 0,-165 65 0,165-63 0,-1 1 0,1 0 0,0 0 0,1 0 0,-1 0 0,1 1 0,0-1 0,0 1 0,0 0 0,1 1 0,-1-1 0,-3 11 0,1-4 0,1 0 0,0 1 0,1-1 0,1 1 0,-2 15 0,4-26 0,1 0 0,-1 0 0,1-1 0,0 1 0,0 0 0,0 0 0,0 0 0,0 0 0,0 0 0,0 0 0,1 0 0,-1 0 0,1 0 0,0 0 0,-1 0 0,1-1 0,0 1 0,0 0 0,0 0 0,0-1 0,0 1 0,1-1 0,-1 1 0,0-1 0,1 1 0,2 1 0,0-1 0,1 0 0,0-1 0,-1 1 0,1-1 0,0 0 0,0-1 0,0 1 0,0-1 0,9 0 0,16 1 0,-18 0 0,0-1 0,0 0 0,0 0 0,-1-1 0,1-1 0,21-5 0,-31 6 0,-1 0 0,1 0 0,0 0 0,0 0 0,0 0 0,-1-1 0,1 1 0,-1 0 0,1-1 0,-1 0 0,0 1 0,1-1 0,-1 0 0,0 0 0,0 1 0,0-1 0,0 0 0,-1 0 0,1 0 0,0 0 0,-1 0 0,0 0 0,1 0 0,-1-1 0,0 1 0,0 0 0,0 0 0,0 0 0,0 0 0,-1 0 0,1 0 0,-1 0 0,0-3 0,-1-1 0,0 0 0,0 1 0,0-1 0,-1 1 0,0 0 0,0 0 0,0 0 0,-1 0 0,0 0 0,-7-6 0,-15-10-1365,14 15-5461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24575,'3'0'0,"8"0"0,4 0 0,3 0 0,1 0 0,4 0 0,-2-3 0,-1-1 0,-5-3 0,-4-7 0,-5-3 0,-3 1-8191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47 24575,'-26'-22'0,"19"18"0,0 0 0,-1 1 0,1 0 0,-1 1 0,0-1 0,0 1 0,0 1 0,0 0 0,0 0 0,0 0 0,-1 1 0,-8 1 0,13 0 0,0 0 0,0-1 0,0 2 0,0-1 0,1 0 0,-1 1 0,0 0 0,1 0 0,-1 0 0,1 0 0,0 1 0,-1-1 0,1 1 0,1 0 0,-1 0 0,0 0 0,1 0 0,-1 0 0,1 0 0,0 1 0,0-1 0,0 1 0,0 0 0,1 0 0,0-1 0,-2 6 0,-2 9 0,0 1 0,2-1 0,0 1 0,0-1 0,2 1 0,0 0 0,2 0 0,3 30 0,-3-46 0,0 0 0,1 1 0,-1-1 0,1 0 0,0 0 0,-1 0 0,1 0 0,0 0 0,1 0 0,-1 0 0,0-1 0,1 1 0,0-1 0,-1 0 0,1 0 0,0 0 0,0 0 0,0 0 0,1-1 0,-1 1 0,0-1 0,1 0 0,-1 0 0,0 0 0,1 0 0,3-1 0,13 3 0,0-1 0,0-1 0,29-2 0,-27 1 0,18-4-1365,-26 0-5461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24575,'6'0'0,"5"0"0,4 0 0,2 0 0,5 0 0,1 0 0,0 0 0,0 0 0,1 0 0,0 0 0,-1 0 0,-2 0 0,3 0 0,-1 0 0,-1 0 0,-3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24575,'-9'56'0,"2"-23"0,3-15 0,-1 1 0,0-1 0,-15 33 0,12-32 0,1 2 0,1 0 0,1 1 0,0-1 0,2 1 0,-1 43 0,4-61 0,0 1 0,0 0 0,1 0 0,-1-1 0,1 1 0,0-1 0,0 1 0,1-1 0,-1 1 0,1-1 0,0 0 0,0 1 0,1-1 0,-1 0 0,1 0 0,0-1 0,0 1 0,0-1 0,0 1 0,7 3 0,-4-3 0,1 0 0,0 0 0,0-1 0,0-1 0,0 1 0,1-1 0,-1 0 0,1-1 0,-1 1 0,1-2 0,13 1 0,18-2 0,72-12 0,-95 11 0,46-2-1365,-44 3-5461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3T19:05:44.324"/>
    </inkml:context>
    <inkml:brush xml:id="br0">
      <inkml:brushProperty name="width" value="0.025" units="cm"/>
      <inkml:brushProperty name="height" value="0.025" units="cm"/>
      <inkml:brushProperty name="color" value="#66CC00"/>
      <inkml:brushProperty name="ignorePressure" value="1"/>
    </inkml:brush>
  </inkml:definitions>
  <inkml:trace contextRef="#ctx0" brushRef="#br0">0 1589,'7454'-1584,"-7434"1580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24575,'0'3'0,"0"4"0,0 8 0,0 3 0,0 2 0,0 1 0,0 3 0,0 0 0,0-1 0,0 0 0,0 0 0,0 1 0,0-2 0,0-3-8191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C0C58-E0B5-4767-8667-8FCA8A512C9F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8130E-EE56-4C1A-8F3A-D6A8C104FD2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990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A694-170C-4F31-9DB2-D4A48D27C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7495E-9EAB-4E5E-990E-AFEBDFAC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32AF6-1E41-41D9-A789-FF4CA01B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89C8C-6930-4392-8256-82009601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52BCC-1A14-4CAE-AFD9-CDD30856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0329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862D-5331-4E9D-BFEE-AB0F3C5E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7724F-806C-4C73-A557-13A2F5276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EA12-91E2-44E8-9344-42601029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6E8FB-6A9B-49F3-B089-73B55874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9F351-2B2C-4E1D-9B0D-4BEE9A8D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392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6184B2-DACE-4B6C-82BC-10564A11A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5D7E8-2351-496B-AD43-E8158ADCB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EEC7F-15D2-488D-BF3D-D91FD6E7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4CB12-0E59-4F71-A18E-42AD3885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C2FE8-CB6F-4A29-95B0-BEB0B088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708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473C-5331-4400-BF03-B19F8EC9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C04B-5143-41B4-AD62-560542394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A4A48-3973-475F-9A6A-A16B4799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D86FB-9B1C-4991-B7E4-A659516F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55BAB-83A5-48A5-8F97-299B9E41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507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AE39-06B4-4F2E-9AC9-9071EFFE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E63B7-ED27-426F-90D0-0B855C845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D0AE9-C39C-4711-A4D7-412AFB0E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480AD-DFDA-43BC-8CE9-630D2121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9611D-EC17-4CE1-9FAB-C810C467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671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AEAF-9994-4FF9-A718-22A98EB3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6A58-B709-4C08-937A-80878468C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0F4D6-8964-4478-9630-F7EB03293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ABFA9-10F8-472F-ACEE-3D8D11E6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9D8EF-ABDA-46B5-AF00-34B8EA5E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0C29B-D511-4E09-8946-8B88021F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21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9100-8808-4AF5-BA4E-D85FDCE2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65920-1C4E-4DC9-A896-E75C9F4A7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69452-4C16-4902-BCE2-B711716E8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D0B3D-25C2-4C51-9B1C-AC8D02A07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4E90C-A364-4370-81EF-6E8949B3F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20DB6-658E-4CE5-9794-AF06A9679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75074-F943-42D5-8297-31F5178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02741-213D-4151-AB50-8F6C3F9B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527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9614-F95C-43B2-9B2F-6C8C362E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A7A73-D43B-476D-92B8-47E72F5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78749-A9C7-4C32-A9E4-EB555EE7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74166-7BA6-4D7D-8DF5-DDBEF03A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383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CEA2F-A5D4-4579-802C-2C23CBD7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054DF-F1D6-42B2-8231-594637D3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504B-2EC3-45B3-94EC-0F7D1D20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153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D24F-F1A4-4F11-8B76-99BE9847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202BF-3593-4A9B-9406-AD9B0FC4A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C42FF-22D9-46C7-ABD9-AA22B2195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EBE8A-06CB-43E3-A654-8B5C94F2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E82A1-AD91-401D-83DA-14078C32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DBDD5-307E-4E02-8AF0-22C956FA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597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4B1D3-5DC1-4AC0-918A-9944B882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5F75D-3439-4B05-9CD3-826644D67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5DAE5-2B56-4E3F-96FA-7E121A3BF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CF818-FAFF-43F6-921C-7872A62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762AC-C7F7-430F-AF67-A6365C18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7335E-D622-4C72-8778-27472DB6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48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AD0AA-6EE2-4561-B84C-8A4AA3B2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01D7D-3AD3-47DE-A5D0-9EAFDAFEA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437C0-B06D-4776-AA7A-1C558DFCDC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12D49-C200-4E26-B26D-F161BA277DC3}" type="datetimeFigureOut">
              <a:rPr lang="de-AT" smtClean="0"/>
              <a:t>18.02.2022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AEA44-D66C-47DB-98C4-1A501C2D9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2D936-8AF0-45B4-A7EE-7F7B69ACC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593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21" Type="http://schemas.openxmlformats.org/officeDocument/2006/relationships/image" Target="../media/image170.png"/><Relationship Id="rId34" Type="http://schemas.openxmlformats.org/officeDocument/2006/relationships/customXml" Target="../ink/ink20.xml"/><Relationship Id="rId42" Type="http://schemas.openxmlformats.org/officeDocument/2006/relationships/customXml" Target="../ink/ink24.xml"/><Relationship Id="rId47" Type="http://schemas.openxmlformats.org/officeDocument/2006/relationships/image" Target="../media/image30.png"/><Relationship Id="rId50" Type="http://schemas.openxmlformats.org/officeDocument/2006/relationships/customXml" Target="../ink/ink28.xml"/><Relationship Id="rId55" Type="http://schemas.openxmlformats.org/officeDocument/2006/relationships/image" Target="../media/image34.png"/><Relationship Id="rId63" Type="http://schemas.openxmlformats.org/officeDocument/2006/relationships/image" Target="../media/image38.png"/><Relationship Id="rId7" Type="http://schemas.openxmlformats.org/officeDocument/2006/relationships/image" Target="../media/image100.png"/><Relationship Id="rId2" Type="http://schemas.openxmlformats.org/officeDocument/2006/relationships/image" Target="../media/image15.png"/><Relationship Id="rId16" Type="http://schemas.openxmlformats.org/officeDocument/2006/relationships/customXml" Target="../ink/ink11.xml"/><Relationship Id="rId29" Type="http://schemas.openxmlformats.org/officeDocument/2006/relationships/image" Target="../media/image21.png"/><Relationship Id="rId11" Type="http://schemas.openxmlformats.org/officeDocument/2006/relationships/image" Target="../media/image120.png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25.png"/><Relationship Id="rId40" Type="http://schemas.openxmlformats.org/officeDocument/2006/relationships/customXml" Target="../ink/ink23.xml"/><Relationship Id="rId45" Type="http://schemas.openxmlformats.org/officeDocument/2006/relationships/image" Target="../media/image29.png"/><Relationship Id="rId53" Type="http://schemas.openxmlformats.org/officeDocument/2006/relationships/image" Target="../media/image33.png"/><Relationship Id="rId58" Type="http://schemas.openxmlformats.org/officeDocument/2006/relationships/customXml" Target="../ink/ink32.xml"/><Relationship Id="rId66" Type="http://schemas.openxmlformats.org/officeDocument/2006/relationships/customXml" Target="../ink/ink36.xml"/><Relationship Id="rId5" Type="http://schemas.openxmlformats.org/officeDocument/2006/relationships/image" Target="../media/image90.png"/><Relationship Id="rId61" Type="http://schemas.openxmlformats.org/officeDocument/2006/relationships/image" Target="../media/image37.png"/><Relationship Id="rId19" Type="http://schemas.openxmlformats.org/officeDocument/2006/relationships/image" Target="../media/image16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20.png"/><Relationship Id="rId30" Type="http://schemas.openxmlformats.org/officeDocument/2006/relationships/customXml" Target="../ink/ink18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7.xml"/><Relationship Id="rId56" Type="http://schemas.openxmlformats.org/officeDocument/2006/relationships/customXml" Target="../ink/ink31.xml"/><Relationship Id="rId64" Type="http://schemas.openxmlformats.org/officeDocument/2006/relationships/customXml" Target="../ink/ink35.xml"/><Relationship Id="rId8" Type="http://schemas.openxmlformats.org/officeDocument/2006/relationships/customXml" Target="../ink/ink7.xml"/><Relationship Id="rId51" Type="http://schemas.openxmlformats.org/officeDocument/2006/relationships/image" Target="../media/image32.png"/><Relationship Id="rId3" Type="http://schemas.openxmlformats.org/officeDocument/2006/relationships/image" Target="../media/image16.svg"/><Relationship Id="rId12" Type="http://schemas.openxmlformats.org/officeDocument/2006/relationships/customXml" Target="../ink/ink9.xml"/><Relationship Id="rId17" Type="http://schemas.openxmlformats.org/officeDocument/2006/relationships/image" Target="../media/image150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22.xml"/><Relationship Id="rId46" Type="http://schemas.openxmlformats.org/officeDocument/2006/relationships/customXml" Target="../ink/ink26.xml"/><Relationship Id="rId59" Type="http://schemas.openxmlformats.org/officeDocument/2006/relationships/image" Target="../media/image36.png"/><Relationship Id="rId67" Type="http://schemas.openxmlformats.org/officeDocument/2006/relationships/image" Target="../media/image40.png"/><Relationship Id="rId20" Type="http://schemas.openxmlformats.org/officeDocument/2006/relationships/customXml" Target="../ink/ink13.xml"/><Relationship Id="rId41" Type="http://schemas.openxmlformats.org/officeDocument/2006/relationships/image" Target="../media/image27.png"/><Relationship Id="rId54" Type="http://schemas.openxmlformats.org/officeDocument/2006/relationships/customXml" Target="../ink/ink30.xml"/><Relationship Id="rId6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5" Type="http://schemas.openxmlformats.org/officeDocument/2006/relationships/image" Target="../media/image140.png"/><Relationship Id="rId23" Type="http://schemas.openxmlformats.org/officeDocument/2006/relationships/image" Target="../media/image18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10" Type="http://schemas.openxmlformats.org/officeDocument/2006/relationships/customXml" Target="../ink/ink8.xml"/><Relationship Id="rId31" Type="http://schemas.openxmlformats.org/officeDocument/2006/relationships/image" Target="../media/image22.png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60" Type="http://schemas.openxmlformats.org/officeDocument/2006/relationships/customXml" Target="../ink/ink33.xml"/><Relationship Id="rId65" Type="http://schemas.openxmlformats.org/officeDocument/2006/relationships/image" Target="../media/image39.png"/><Relationship Id="rId4" Type="http://schemas.openxmlformats.org/officeDocument/2006/relationships/customXml" Target="../ink/ink5.xml"/><Relationship Id="rId9" Type="http://schemas.openxmlformats.org/officeDocument/2006/relationships/image" Target="../media/image110.png"/><Relationship Id="rId13" Type="http://schemas.openxmlformats.org/officeDocument/2006/relationships/image" Target="../media/image130.png"/><Relationship Id="rId18" Type="http://schemas.openxmlformats.org/officeDocument/2006/relationships/customXml" Target="../ink/ink12.xml"/><Relationship Id="rId3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.xml"/><Relationship Id="rId21" Type="http://schemas.openxmlformats.org/officeDocument/2006/relationships/image" Target="../media/image50.png"/><Relationship Id="rId42" Type="http://schemas.openxmlformats.org/officeDocument/2006/relationships/customXml" Target="../ink/ink56.xml"/><Relationship Id="rId47" Type="http://schemas.openxmlformats.org/officeDocument/2006/relationships/image" Target="../media/image63.png"/><Relationship Id="rId63" Type="http://schemas.openxmlformats.org/officeDocument/2006/relationships/image" Target="../media/image70.png"/><Relationship Id="rId68" Type="http://schemas.openxmlformats.org/officeDocument/2006/relationships/customXml" Target="../ink/ink69.xml"/><Relationship Id="rId84" Type="http://schemas.openxmlformats.org/officeDocument/2006/relationships/customXml" Target="../ink/ink79.xml"/><Relationship Id="rId16" Type="http://schemas.openxmlformats.org/officeDocument/2006/relationships/customXml" Target="../ink/ink43.xml"/><Relationship Id="rId11" Type="http://schemas.openxmlformats.org/officeDocument/2006/relationships/image" Target="../media/image460.png"/><Relationship Id="rId32" Type="http://schemas.openxmlformats.org/officeDocument/2006/relationships/customXml" Target="../ink/ink51.xml"/><Relationship Id="rId37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customXml" Target="../ink/ink64.xml"/><Relationship Id="rId74" Type="http://schemas.openxmlformats.org/officeDocument/2006/relationships/customXml" Target="../ink/ink72.xml"/><Relationship Id="rId79" Type="http://schemas.openxmlformats.org/officeDocument/2006/relationships/image" Target="../media/image78.png"/><Relationship Id="rId5" Type="http://schemas.openxmlformats.org/officeDocument/2006/relationships/image" Target="../media/image43.png"/><Relationship Id="rId19" Type="http://schemas.openxmlformats.org/officeDocument/2006/relationships/image" Target="../media/image49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53.png"/><Relationship Id="rId30" Type="http://schemas.openxmlformats.org/officeDocument/2006/relationships/customXml" Target="../ink/ink50.xml"/><Relationship Id="rId35" Type="http://schemas.openxmlformats.org/officeDocument/2006/relationships/image" Target="../media/image57.png"/><Relationship Id="rId43" Type="http://schemas.openxmlformats.org/officeDocument/2006/relationships/image" Target="../media/image61.png"/><Relationship Id="rId48" Type="http://schemas.openxmlformats.org/officeDocument/2006/relationships/customXml" Target="../ink/ink59.xml"/><Relationship Id="rId56" Type="http://schemas.openxmlformats.org/officeDocument/2006/relationships/customXml" Target="../ink/ink63.xml"/><Relationship Id="rId64" Type="http://schemas.openxmlformats.org/officeDocument/2006/relationships/customXml" Target="../ink/ink67.xml"/><Relationship Id="rId69" Type="http://schemas.openxmlformats.org/officeDocument/2006/relationships/image" Target="../media/image73.png"/><Relationship Id="rId77" Type="http://schemas.openxmlformats.org/officeDocument/2006/relationships/image" Target="../media/image77.png"/><Relationship Id="rId8" Type="http://schemas.openxmlformats.org/officeDocument/2006/relationships/customXml" Target="../ink/ink39.xml"/><Relationship Id="rId51" Type="http://schemas.openxmlformats.org/officeDocument/2006/relationships/image" Target="../media/image65.png"/><Relationship Id="rId72" Type="http://schemas.openxmlformats.org/officeDocument/2006/relationships/customXml" Target="../ink/ink71.xml"/><Relationship Id="rId80" Type="http://schemas.openxmlformats.org/officeDocument/2006/relationships/customXml" Target="../ink/ink75.xml"/><Relationship Id="rId85" Type="http://schemas.openxmlformats.org/officeDocument/2006/relationships/customXml" Target="../ink/ink80.xml"/><Relationship Id="rId3" Type="http://schemas.openxmlformats.org/officeDocument/2006/relationships/image" Target="../media/image16.svg"/><Relationship Id="rId12" Type="http://schemas.openxmlformats.org/officeDocument/2006/relationships/customXml" Target="../ink/ink41.xml"/><Relationship Id="rId17" Type="http://schemas.openxmlformats.org/officeDocument/2006/relationships/image" Target="../media/image34.png"/><Relationship Id="rId25" Type="http://schemas.openxmlformats.org/officeDocument/2006/relationships/image" Target="../media/image52.png"/><Relationship Id="rId33" Type="http://schemas.openxmlformats.org/officeDocument/2006/relationships/image" Target="../media/image56.png"/><Relationship Id="rId38" Type="http://schemas.openxmlformats.org/officeDocument/2006/relationships/customXml" Target="../ink/ink54.xml"/><Relationship Id="rId46" Type="http://schemas.openxmlformats.org/officeDocument/2006/relationships/customXml" Target="../ink/ink58.xml"/><Relationship Id="rId59" Type="http://schemas.openxmlformats.org/officeDocument/2006/relationships/image" Target="../media/image68.png"/><Relationship Id="rId67" Type="http://schemas.openxmlformats.org/officeDocument/2006/relationships/image" Target="../media/image72.png"/><Relationship Id="rId20" Type="http://schemas.openxmlformats.org/officeDocument/2006/relationships/customXml" Target="../ink/ink45.xml"/><Relationship Id="rId41" Type="http://schemas.openxmlformats.org/officeDocument/2006/relationships/image" Target="../media/image60.png"/><Relationship Id="rId54" Type="http://schemas.openxmlformats.org/officeDocument/2006/relationships/customXml" Target="../ink/ink62.xml"/><Relationship Id="rId62" Type="http://schemas.openxmlformats.org/officeDocument/2006/relationships/customXml" Target="../ink/ink66.xml"/><Relationship Id="rId70" Type="http://schemas.openxmlformats.org/officeDocument/2006/relationships/customXml" Target="../ink/ink70.xml"/><Relationship Id="rId75" Type="http://schemas.openxmlformats.org/officeDocument/2006/relationships/image" Target="../media/image76.png"/><Relationship Id="rId83" Type="http://schemas.openxmlformats.org/officeDocument/2006/relationships/customXml" Target="../ink/ink78.xml"/><Relationship Id="rId88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5" Type="http://schemas.openxmlformats.org/officeDocument/2006/relationships/image" Target="../media/image48.png"/><Relationship Id="rId23" Type="http://schemas.openxmlformats.org/officeDocument/2006/relationships/image" Target="../media/image51.png"/><Relationship Id="rId28" Type="http://schemas.openxmlformats.org/officeDocument/2006/relationships/customXml" Target="../ink/ink49.xml"/><Relationship Id="rId36" Type="http://schemas.openxmlformats.org/officeDocument/2006/relationships/customXml" Target="../ink/ink53.xml"/><Relationship Id="rId49" Type="http://schemas.openxmlformats.org/officeDocument/2006/relationships/image" Target="../media/image64.png"/><Relationship Id="rId57" Type="http://schemas.openxmlformats.org/officeDocument/2006/relationships/image" Target="../media/image130.png"/><Relationship Id="rId10" Type="http://schemas.openxmlformats.org/officeDocument/2006/relationships/customXml" Target="../ink/ink40.xml"/><Relationship Id="rId31" Type="http://schemas.openxmlformats.org/officeDocument/2006/relationships/image" Target="../media/image55.png"/><Relationship Id="rId44" Type="http://schemas.openxmlformats.org/officeDocument/2006/relationships/customXml" Target="../ink/ink57.xml"/><Relationship Id="rId52" Type="http://schemas.openxmlformats.org/officeDocument/2006/relationships/customXml" Target="../ink/ink61.xml"/><Relationship Id="rId60" Type="http://schemas.openxmlformats.org/officeDocument/2006/relationships/customXml" Target="../ink/ink65.xml"/><Relationship Id="rId65" Type="http://schemas.openxmlformats.org/officeDocument/2006/relationships/image" Target="../media/image71.png"/><Relationship Id="rId73" Type="http://schemas.openxmlformats.org/officeDocument/2006/relationships/image" Target="../media/image75.png"/><Relationship Id="rId78" Type="http://schemas.openxmlformats.org/officeDocument/2006/relationships/customXml" Target="../ink/ink74.xml"/><Relationship Id="rId81" Type="http://schemas.openxmlformats.org/officeDocument/2006/relationships/customXml" Target="../ink/ink76.xml"/><Relationship Id="rId86" Type="http://schemas.openxmlformats.org/officeDocument/2006/relationships/customXml" Target="../ink/ink81.xml"/><Relationship Id="rId4" Type="http://schemas.openxmlformats.org/officeDocument/2006/relationships/customXml" Target="../ink/ink37.xml"/><Relationship Id="rId9" Type="http://schemas.openxmlformats.org/officeDocument/2006/relationships/image" Target="../media/image450.png"/><Relationship Id="rId13" Type="http://schemas.openxmlformats.org/officeDocument/2006/relationships/image" Target="../media/image47.png"/><Relationship Id="rId18" Type="http://schemas.openxmlformats.org/officeDocument/2006/relationships/customXml" Target="../ink/ink44.xml"/><Relationship Id="rId39" Type="http://schemas.openxmlformats.org/officeDocument/2006/relationships/image" Target="../media/image59.png"/><Relationship Id="rId34" Type="http://schemas.openxmlformats.org/officeDocument/2006/relationships/customXml" Target="../ink/ink52.xml"/><Relationship Id="rId50" Type="http://schemas.openxmlformats.org/officeDocument/2006/relationships/customXml" Target="../ink/ink60.xml"/><Relationship Id="rId55" Type="http://schemas.openxmlformats.org/officeDocument/2006/relationships/image" Target="../media/image67.png"/><Relationship Id="rId76" Type="http://schemas.openxmlformats.org/officeDocument/2006/relationships/customXml" Target="../ink/ink73.xml"/><Relationship Id="rId7" Type="http://schemas.openxmlformats.org/officeDocument/2006/relationships/image" Target="../media/image44.png"/><Relationship Id="rId71" Type="http://schemas.openxmlformats.org/officeDocument/2006/relationships/image" Target="../media/image74.png"/><Relationship Id="rId2" Type="http://schemas.openxmlformats.org/officeDocument/2006/relationships/image" Target="../media/image15.png"/><Relationship Id="rId29" Type="http://schemas.openxmlformats.org/officeDocument/2006/relationships/image" Target="../media/image54.png"/><Relationship Id="rId24" Type="http://schemas.openxmlformats.org/officeDocument/2006/relationships/customXml" Target="../ink/ink47.xml"/><Relationship Id="rId40" Type="http://schemas.openxmlformats.org/officeDocument/2006/relationships/customXml" Target="../ink/ink55.xml"/><Relationship Id="rId45" Type="http://schemas.openxmlformats.org/officeDocument/2006/relationships/image" Target="../media/image62.png"/><Relationship Id="rId66" Type="http://schemas.openxmlformats.org/officeDocument/2006/relationships/customXml" Target="../ink/ink68.xml"/><Relationship Id="rId87" Type="http://schemas.openxmlformats.org/officeDocument/2006/relationships/customXml" Target="../ink/ink82.xml"/><Relationship Id="rId61" Type="http://schemas.openxmlformats.org/officeDocument/2006/relationships/image" Target="../media/image69.png"/><Relationship Id="rId82" Type="http://schemas.openxmlformats.org/officeDocument/2006/relationships/customXml" Target="../ink/ink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6.svg"/><Relationship Id="rId7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10.png"/><Relationship Id="rId4" Type="http://schemas.openxmlformats.org/officeDocument/2006/relationships/customXml" Target="../ink/ink1.xml"/><Relationship Id="rId9" Type="http://schemas.openxmlformats.org/officeDocument/2006/relationships/image" Target="../media/image6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sinessman in wheelchair holding sign">
            <a:extLst>
              <a:ext uri="{FF2B5EF4-FFF2-40B4-BE49-F238E27FC236}">
                <a16:creationId xmlns:a16="http://schemas.microsoft.com/office/drawing/2014/main" id="{56083351-AAD1-4876-933D-54D5ABA27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800"/>
            <a:ext cx="63669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63EF7-B088-4D54-A38E-AE7EA7372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311604">
            <a:off x="2489950" y="625357"/>
            <a:ext cx="3861488" cy="250930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de-AT" dirty="0"/>
              <a:t>Aufbau / Concept </a:t>
            </a:r>
            <a:r>
              <a:rPr lang="de-AT" dirty="0" err="1"/>
              <a:t>Drawings</a:t>
            </a:r>
            <a:endParaRPr lang="de-AT" dirty="0"/>
          </a:p>
        </p:txBody>
      </p:sp>
      <p:pic>
        <p:nvPicPr>
          <p:cNvPr id="9" name="Picture 8" descr="Young businessman pointing up">
            <a:extLst>
              <a:ext uri="{FF2B5EF4-FFF2-40B4-BE49-F238E27FC236}">
                <a16:creationId xmlns:a16="http://schemas.microsoft.com/office/drawing/2014/main" id="{722B3DCA-E78D-439D-B781-3BF6FC3197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08" y="1828800"/>
            <a:ext cx="3808983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E14342F-14AA-4DF6-B256-BD00B504B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90" y="0"/>
            <a:ext cx="2441510" cy="244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8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7A0F-9B21-4FBD-9B0A-6CC982ED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5" y="381828"/>
            <a:ext cx="3644348" cy="1325563"/>
          </a:xfrm>
        </p:spPr>
        <p:txBody>
          <a:bodyPr>
            <a:normAutofit/>
          </a:bodyPr>
          <a:lstStyle/>
          <a:p>
            <a:r>
              <a:rPr lang="de-AT" u="sng" dirty="0"/>
              <a:t>Event beitreten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FC03-0958-4C2A-B5DA-7908A861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5" y="1707391"/>
            <a:ext cx="3906079" cy="4351338"/>
          </a:xfrm>
        </p:spPr>
        <p:txBody>
          <a:bodyPr>
            <a:normAutofit/>
          </a:bodyPr>
          <a:lstStyle/>
          <a:p>
            <a:r>
              <a:rPr lang="de-AT" sz="2400" dirty="0"/>
              <a:t>Wir haben uns noch auf keine Technologie geeinigt wahrscheinlich ID, QR Code oder Link</a:t>
            </a:r>
          </a:p>
          <a:p>
            <a:r>
              <a:rPr lang="de-AT" sz="2400" dirty="0" err="1"/>
              <a:t>Kahoot</a:t>
            </a:r>
            <a:r>
              <a:rPr lang="de-AT" sz="2400" dirty="0"/>
              <a:t>! mäßige liste wo alle Teilnehmer angezeigt werden bis der Ersteller das Event startet</a:t>
            </a:r>
          </a:p>
          <a:p>
            <a:r>
              <a:rPr lang="de-AT" sz="2400" dirty="0"/>
              <a:t>Man muss vorher eingeloggt sein </a:t>
            </a:r>
          </a:p>
          <a:p>
            <a:pPr marL="0" indent="0">
              <a:buNone/>
            </a:pPr>
            <a:endParaRPr lang="de-AT" sz="2400" dirty="0"/>
          </a:p>
        </p:txBody>
      </p:sp>
      <p:pic>
        <p:nvPicPr>
          <p:cNvPr id="5" name="Content Placeholder 6" descr="Smart Phone outline">
            <a:extLst>
              <a:ext uri="{FF2B5EF4-FFF2-40B4-BE49-F238E27FC236}">
                <a16:creationId xmlns:a16="http://schemas.microsoft.com/office/drawing/2014/main" id="{5010FF3F-DF9B-4078-AEA8-64E19B318D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8183216" y="38116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24BE25-5ACB-4520-BEBB-D59069469546}"/>
              </a:ext>
            </a:extLst>
          </p:cNvPr>
          <p:cNvSpPr txBox="1"/>
          <p:nvPr/>
        </p:nvSpPr>
        <p:spPr>
          <a:xfrm>
            <a:off x="8907963" y="1764486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Bereits beigetreten: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120A8-9D23-4C6E-8891-98B7498DFECF}"/>
              </a:ext>
            </a:extLst>
          </p:cNvPr>
          <p:cNvSpPr txBox="1"/>
          <p:nvPr/>
        </p:nvSpPr>
        <p:spPr>
          <a:xfrm>
            <a:off x="8905390" y="2072263"/>
            <a:ext cx="235384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 err="1"/>
              <a:t>Fixie</a:t>
            </a:r>
            <a:r>
              <a:rPr lang="de-AT" sz="1400" dirty="0"/>
              <a:t> Hartman, Rainer Zufall, Lexi Doller, Andi Wand</a:t>
            </a:r>
          </a:p>
        </p:txBody>
      </p:sp>
      <p:pic>
        <p:nvPicPr>
          <p:cNvPr id="13" name="Content Placeholder 6" descr="Smart Phone outline">
            <a:extLst>
              <a:ext uri="{FF2B5EF4-FFF2-40B4-BE49-F238E27FC236}">
                <a16:creationId xmlns:a16="http://schemas.microsoft.com/office/drawing/2014/main" id="{2AEE8239-F792-4F85-B3CE-6BD9AA37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4008784" y="38116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64B76-D88C-4512-B31E-C3A905EB132F}"/>
              </a:ext>
            </a:extLst>
          </p:cNvPr>
          <p:cNvSpPr txBox="1"/>
          <p:nvPr/>
        </p:nvSpPr>
        <p:spPr>
          <a:xfrm>
            <a:off x="8905390" y="5370332"/>
            <a:ext cx="2496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i="1" dirty="0"/>
              <a:t>Warte bitte bis der Eventleader startet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AA18B-4F72-4D08-BA31-5C9ED0506319}"/>
              </a:ext>
            </a:extLst>
          </p:cNvPr>
          <p:cNvSpPr txBox="1"/>
          <p:nvPr/>
        </p:nvSpPr>
        <p:spPr>
          <a:xfrm>
            <a:off x="4530287" y="1918374"/>
            <a:ext cx="2822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Bitte hier Event ID eingeben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1E8B5-101D-4985-83AB-47DCA2B39702}"/>
              </a:ext>
            </a:extLst>
          </p:cNvPr>
          <p:cNvSpPr txBox="1"/>
          <p:nvPr/>
        </p:nvSpPr>
        <p:spPr>
          <a:xfrm>
            <a:off x="5251060" y="5478054"/>
            <a:ext cx="13813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BEITRETEN</a:t>
            </a:r>
          </a:p>
        </p:txBody>
      </p:sp>
      <p:pic>
        <p:nvPicPr>
          <p:cNvPr id="17" name="Graphic 16" descr="Hourglass Finished with solid fill">
            <a:extLst>
              <a:ext uri="{FF2B5EF4-FFF2-40B4-BE49-F238E27FC236}">
                <a16:creationId xmlns:a16="http://schemas.microsoft.com/office/drawing/2014/main" id="{DE6D4108-D4B0-40F3-AE37-1632AD7C6CB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0703" y="5426571"/>
            <a:ext cx="528536" cy="5285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1FEA42-4BBB-4898-B0F6-4C6139A5E822}"/>
              </a:ext>
            </a:extLst>
          </p:cNvPr>
          <p:cNvSpPr txBox="1"/>
          <p:nvPr/>
        </p:nvSpPr>
        <p:spPr>
          <a:xfrm>
            <a:off x="4530287" y="1044609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6FDD8-8778-432A-A0BF-3418FE668F3A}"/>
              </a:ext>
            </a:extLst>
          </p:cNvPr>
          <p:cNvSpPr txBox="1"/>
          <p:nvPr/>
        </p:nvSpPr>
        <p:spPr>
          <a:xfrm>
            <a:off x="8803461" y="1044609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</p:spTree>
    <p:extLst>
      <p:ext uri="{BB962C8B-B14F-4D97-AF65-F5344CB8AC3E}">
        <p14:creationId xmlns:p14="http://schemas.microsoft.com/office/powerpoint/2010/main" val="386130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6EA7-6FA3-40B6-9EF5-5DF19716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5332" cy="1325563"/>
          </a:xfrm>
        </p:spPr>
        <p:txBody>
          <a:bodyPr/>
          <a:lstStyle/>
          <a:p>
            <a:r>
              <a:rPr lang="de-AT" u="sng" dirty="0"/>
              <a:t>Parkour erstellen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5951-9F34-40DC-841A-E7644BBA1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2" y="1690688"/>
            <a:ext cx="6645613" cy="5167312"/>
          </a:xfrm>
        </p:spPr>
        <p:txBody>
          <a:bodyPr/>
          <a:lstStyle/>
          <a:p>
            <a:r>
              <a:rPr lang="de-AT" dirty="0"/>
              <a:t>Eingabemöglichkeit von Tier Anzahl</a:t>
            </a:r>
          </a:p>
          <a:p>
            <a:pPr lvl="1"/>
            <a:r>
              <a:rPr lang="de-AT" dirty="0"/>
              <a:t>+um was genau es sich handelt (Reh, Otter, …)</a:t>
            </a:r>
          </a:p>
          <a:p>
            <a:r>
              <a:rPr lang="de-AT" dirty="0"/>
              <a:t>Abständen der einzelnen Pflöcke zum Tier</a:t>
            </a:r>
          </a:p>
          <a:p>
            <a:r>
              <a:rPr lang="de-AT" dirty="0"/>
              <a:t>Einteilung der Figuren zu Runden? </a:t>
            </a:r>
          </a:p>
          <a:p>
            <a:pPr lvl="1"/>
            <a:r>
              <a:rPr lang="de-AT" dirty="0"/>
              <a:t>Dies könnte man auch lösen indem man mehrere Parcours für kurz / lang anlegen muss</a:t>
            </a:r>
          </a:p>
          <a:p>
            <a:pPr lvl="1"/>
            <a:endParaRPr lang="de-AT" dirty="0"/>
          </a:p>
          <a:p>
            <a:r>
              <a:rPr lang="de-AT" dirty="0"/>
              <a:t>Meeting für den genauen Aufbau dieses </a:t>
            </a:r>
            <a:r>
              <a:rPr lang="de-AT" dirty="0" err="1"/>
              <a:t>Tables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Content Placeholder 6" descr="Smart Phone outline">
            <a:extLst>
              <a:ext uri="{FF2B5EF4-FFF2-40B4-BE49-F238E27FC236}">
                <a16:creationId xmlns:a16="http://schemas.microsoft.com/office/drawing/2014/main" id="{4DE10A3B-8666-4345-BAA5-A7492C9BE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7693449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516DFC-FED3-4796-8B21-6EFBF61E1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41707"/>
              </p:ext>
            </p:extLst>
          </p:nvPr>
        </p:nvGraphicFramePr>
        <p:xfrm>
          <a:off x="8262076" y="1690687"/>
          <a:ext cx="2775575" cy="239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15">
                  <a:extLst>
                    <a:ext uri="{9D8B030D-6E8A-4147-A177-3AD203B41FA5}">
                      <a16:colId xmlns:a16="http://schemas.microsoft.com/office/drawing/2014/main" val="960579352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498412508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1095578198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2144125299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1385334621"/>
                    </a:ext>
                  </a:extLst>
                </a:gridCol>
              </a:tblGrid>
              <a:tr h="478986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642134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18724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704806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43027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0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7A30C5-15F4-4E8D-AA65-E818F02CA43E}"/>
                  </a:ext>
                </a:extLst>
              </p14:cNvPr>
              <p14:cNvContentPartPr/>
              <p14:nvPr/>
            </p14:nvContentPartPr>
            <p14:xfrm>
              <a:off x="8501831" y="1815388"/>
              <a:ext cx="104760" cy="258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7A30C5-15F4-4E8D-AA65-E818F02CA4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3191" y="1806388"/>
                <a:ext cx="1224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39ED89-8315-4807-AFED-5BEA4690B07E}"/>
                  </a:ext>
                </a:extLst>
              </p14:cNvPr>
              <p14:cNvContentPartPr/>
              <p14:nvPr/>
            </p14:nvContentPartPr>
            <p14:xfrm>
              <a:off x="8501831" y="2346748"/>
              <a:ext cx="156240" cy="192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39ED89-8315-4807-AFED-5BEA4690B0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3191" y="2338108"/>
                <a:ext cx="1738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B80BB2-8C39-46CD-A89E-8B35D705A54B}"/>
                  </a:ext>
                </a:extLst>
              </p14:cNvPr>
              <p14:cNvContentPartPr/>
              <p14:nvPr/>
            </p14:nvContentPartPr>
            <p14:xfrm>
              <a:off x="8488871" y="2793868"/>
              <a:ext cx="127800" cy="22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B80BB2-8C39-46CD-A89E-8B35D705A5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9871" y="2784868"/>
                <a:ext cx="1454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DDE307-9A1E-46C4-8203-F4561209DE5E}"/>
                  </a:ext>
                </a:extLst>
              </p14:cNvPr>
              <p14:cNvContentPartPr/>
              <p14:nvPr/>
            </p14:nvContentPartPr>
            <p14:xfrm>
              <a:off x="8456831" y="3216508"/>
              <a:ext cx="140400" cy="182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DDE307-9A1E-46C4-8203-F4561209DE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48191" y="3207508"/>
                <a:ext cx="158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2B7EFB-0E03-45BA-B935-E87728FF002A}"/>
                  </a:ext>
                </a:extLst>
              </p14:cNvPr>
              <p14:cNvContentPartPr/>
              <p14:nvPr/>
            </p14:nvContentPartPr>
            <p14:xfrm>
              <a:off x="8553671" y="3339628"/>
              <a:ext cx="360" cy="9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2B7EFB-0E03-45BA-B935-E87728FF00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5031" y="3330628"/>
                <a:ext cx="180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731164C-CBCA-48E0-9911-F91A546B5438}"/>
                  </a:ext>
                </a:extLst>
              </p14:cNvPr>
              <p14:cNvContentPartPr/>
              <p14:nvPr/>
            </p14:nvContentPartPr>
            <p14:xfrm>
              <a:off x="8495711" y="3708988"/>
              <a:ext cx="95760" cy="19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731164C-CBCA-48E0-9911-F91A546B54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86711" y="3700348"/>
                <a:ext cx="1134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803006-BDD8-40C3-9109-A4000C690B45}"/>
                  </a:ext>
                </a:extLst>
              </p14:cNvPr>
              <p14:cNvContentPartPr/>
              <p14:nvPr/>
            </p14:nvContentPartPr>
            <p14:xfrm>
              <a:off x="8579591" y="3676948"/>
              <a:ext cx="74880" cy="20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803006-BDD8-40C3-9109-A4000C690B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70951" y="3667948"/>
                <a:ext cx="925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ED5A1D-1D5A-413F-842D-5B52036C4E80}"/>
                  </a:ext>
                </a:extLst>
              </p14:cNvPr>
              <p14:cNvContentPartPr/>
              <p14:nvPr/>
            </p14:nvContentPartPr>
            <p14:xfrm>
              <a:off x="8906471" y="1893148"/>
              <a:ext cx="167040" cy="205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ED5A1D-1D5A-413F-842D-5B52036C4E8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97471" y="1884508"/>
                <a:ext cx="184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935A12-9D7C-4DDB-8DD9-4BCAB7DC2092}"/>
                  </a:ext>
                </a:extLst>
              </p14:cNvPr>
              <p14:cNvContentPartPr/>
              <p14:nvPr/>
            </p14:nvContentPartPr>
            <p14:xfrm>
              <a:off x="9071351" y="1996828"/>
              <a:ext cx="67320" cy="73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935A12-9D7C-4DDB-8DD9-4BCAB7DC20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62351" y="1988188"/>
                <a:ext cx="849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C54C60E-A5D9-4DDE-88F1-E0E9F422596A}"/>
                  </a:ext>
                </a:extLst>
              </p14:cNvPr>
              <p14:cNvContentPartPr/>
              <p14:nvPr/>
            </p14:nvContentPartPr>
            <p14:xfrm>
              <a:off x="9203471" y="1809268"/>
              <a:ext cx="71640" cy="289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C54C60E-A5D9-4DDE-88F1-E0E9F422596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94471" y="1800268"/>
                <a:ext cx="892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8732C34-E3CF-4A57-8718-27A7AC5C9C2C}"/>
                  </a:ext>
                </a:extLst>
              </p14:cNvPr>
              <p14:cNvContentPartPr/>
              <p14:nvPr/>
            </p14:nvContentPartPr>
            <p14:xfrm>
              <a:off x="8968391" y="2296708"/>
              <a:ext cx="52920" cy="141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8732C34-E3CF-4A57-8718-27A7AC5C9C2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59751" y="2287708"/>
                <a:ext cx="705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F5D9BF-82A2-48DE-AF89-8C4C3163089D}"/>
                  </a:ext>
                </a:extLst>
              </p14:cNvPr>
              <p14:cNvContentPartPr/>
              <p14:nvPr/>
            </p14:nvContentPartPr>
            <p14:xfrm>
              <a:off x="9059471" y="2378788"/>
              <a:ext cx="128160" cy="113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F5D9BF-82A2-48DE-AF89-8C4C316308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50831" y="2369788"/>
                <a:ext cx="145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A12BBE7-ABFA-488F-BE49-9F03656EACB0}"/>
                  </a:ext>
                </a:extLst>
              </p14:cNvPr>
              <p14:cNvContentPartPr/>
              <p14:nvPr/>
            </p14:nvContentPartPr>
            <p14:xfrm>
              <a:off x="9222551" y="2288788"/>
              <a:ext cx="92160" cy="195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A12BBE7-ABFA-488F-BE49-9F03656EAC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3551" y="2280148"/>
                <a:ext cx="1098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B30A41-7569-448D-B5A6-018D50859C44}"/>
                  </a:ext>
                </a:extLst>
              </p14:cNvPr>
              <p14:cNvContentPartPr/>
              <p14:nvPr/>
            </p14:nvContentPartPr>
            <p14:xfrm>
              <a:off x="8981711" y="2392828"/>
              <a:ext cx="30600" cy="104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B30A41-7569-448D-B5A6-018D50859C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72711" y="2383828"/>
                <a:ext cx="4824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98C6CA80-9900-4E77-82AB-96958F7B0D5F}"/>
              </a:ext>
            </a:extLst>
          </p:cNvPr>
          <p:cNvGrpSpPr/>
          <p:nvPr/>
        </p:nvGrpSpPr>
        <p:grpSpPr>
          <a:xfrm>
            <a:off x="8876951" y="2775148"/>
            <a:ext cx="481320" cy="238680"/>
            <a:chOff x="8876951" y="2775148"/>
            <a:chExt cx="48132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E6ECC9-17F0-416E-8E75-12BC57B19737}"/>
                    </a:ext>
                  </a:extLst>
                </p14:cNvPr>
                <p14:cNvContentPartPr/>
                <p14:nvPr/>
              </p14:nvContentPartPr>
              <p14:xfrm>
                <a:off x="8876951" y="2775148"/>
                <a:ext cx="172800" cy="140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E6ECC9-17F0-416E-8E75-12BC57B197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67951" y="2766508"/>
                  <a:ext cx="19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F5B31C-4610-4BC6-AAA9-8F0CCA61DAB8}"/>
                    </a:ext>
                  </a:extLst>
                </p14:cNvPr>
                <p14:cNvContentPartPr/>
                <p14:nvPr/>
              </p14:nvContentPartPr>
              <p14:xfrm>
                <a:off x="9040391" y="2879188"/>
                <a:ext cx="107280" cy="78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F5B31C-4610-4BC6-AAA9-8F0CCA61DA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31751" y="2870548"/>
                  <a:ext cx="124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0C6EE0-8F15-4689-BE70-22CD013E1185}"/>
                    </a:ext>
                  </a:extLst>
                </p14:cNvPr>
                <p14:cNvContentPartPr/>
                <p14:nvPr/>
              </p14:nvContentPartPr>
              <p14:xfrm>
                <a:off x="9207431" y="2885308"/>
                <a:ext cx="100800" cy="77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0C6EE0-8F15-4689-BE70-22CD013E11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98431" y="2876308"/>
                  <a:ext cx="118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6DB5F2-4F77-4F2C-869E-6FDE9B298BFA}"/>
                    </a:ext>
                  </a:extLst>
                </p14:cNvPr>
                <p14:cNvContentPartPr/>
                <p14:nvPr/>
              </p14:nvContentPartPr>
              <p14:xfrm>
                <a:off x="9315791" y="2878828"/>
                <a:ext cx="42480" cy="135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6DB5F2-4F77-4F2C-869E-6FDE9B298B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07151" y="2870188"/>
                  <a:ext cx="6012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04B6F0-1F9F-4522-BA04-26A3F26318D5}"/>
              </a:ext>
            </a:extLst>
          </p:cNvPr>
          <p:cNvGrpSpPr/>
          <p:nvPr/>
        </p:nvGrpSpPr>
        <p:grpSpPr>
          <a:xfrm>
            <a:off x="8826191" y="3183748"/>
            <a:ext cx="427680" cy="313920"/>
            <a:chOff x="8826191" y="3183748"/>
            <a:chExt cx="42768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56AC43-345F-4D44-B424-B8F941C96ADF}"/>
                    </a:ext>
                  </a:extLst>
                </p14:cNvPr>
                <p14:cNvContentPartPr/>
                <p14:nvPr/>
              </p14:nvContentPartPr>
              <p14:xfrm>
                <a:off x="8871551" y="3203188"/>
                <a:ext cx="360" cy="61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56AC43-345F-4D44-B424-B8F941C96A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62551" y="3194548"/>
                  <a:ext cx="18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CBBA83-0FEA-49C3-B94B-E1D88408342E}"/>
                    </a:ext>
                  </a:extLst>
                </p14:cNvPr>
                <p14:cNvContentPartPr/>
                <p14:nvPr/>
              </p14:nvContentPartPr>
              <p14:xfrm>
                <a:off x="8826191" y="3183748"/>
                <a:ext cx="135360" cy="19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CBBA83-0FEA-49C3-B94B-E1D8840834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17191" y="3175108"/>
                  <a:ext cx="153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E7F902-DAA9-457C-96AC-072689BBC10C}"/>
                    </a:ext>
                  </a:extLst>
                </p14:cNvPr>
                <p14:cNvContentPartPr/>
                <p14:nvPr/>
              </p14:nvContentPartPr>
              <p14:xfrm>
                <a:off x="8949311" y="3287788"/>
                <a:ext cx="13500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E7F902-DAA9-457C-96AC-072689BBC1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40311" y="3278788"/>
                  <a:ext cx="152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0522CB-C743-4829-BB60-33344262F1AC}"/>
                    </a:ext>
                  </a:extLst>
                </p14:cNvPr>
                <p14:cNvContentPartPr/>
                <p14:nvPr/>
              </p14:nvContentPartPr>
              <p14:xfrm>
                <a:off x="8850671" y="3333508"/>
                <a:ext cx="101160" cy="121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0522CB-C743-4829-BB60-33344262F1A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42031" y="3324508"/>
                  <a:ext cx="118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2130A7-D606-440B-8F9D-632F71C5C270}"/>
                    </a:ext>
                  </a:extLst>
                </p14:cNvPr>
                <p14:cNvContentPartPr/>
                <p14:nvPr/>
              </p14:nvContentPartPr>
              <p14:xfrm>
                <a:off x="8981711" y="3383908"/>
                <a:ext cx="235440" cy="113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2130A7-D606-440B-8F9D-632F71C5C2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72711" y="3375268"/>
                  <a:ext cx="253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E16374E-D17F-44DF-90EC-B7D8A045C628}"/>
                    </a:ext>
                  </a:extLst>
                </p14:cNvPr>
                <p14:cNvContentPartPr/>
                <p14:nvPr/>
              </p14:nvContentPartPr>
              <p14:xfrm>
                <a:off x="9157031" y="3375628"/>
                <a:ext cx="96840" cy="107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E16374E-D17F-44DF-90EC-B7D8A045C6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48031" y="3366628"/>
                  <a:ext cx="11448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22CA6B-F8FD-4D0C-B04A-55CD3264AC89}"/>
              </a:ext>
            </a:extLst>
          </p:cNvPr>
          <p:cNvGrpSpPr/>
          <p:nvPr/>
        </p:nvGrpSpPr>
        <p:grpSpPr>
          <a:xfrm>
            <a:off x="9479951" y="2301748"/>
            <a:ext cx="280080" cy="251640"/>
            <a:chOff x="9479951" y="2301748"/>
            <a:chExt cx="28008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59CB9F7-E244-4DDF-9B80-CD28CD8FFD92}"/>
                    </a:ext>
                  </a:extLst>
                </p14:cNvPr>
                <p14:cNvContentPartPr/>
                <p14:nvPr/>
              </p14:nvContentPartPr>
              <p14:xfrm>
                <a:off x="9479951" y="2334148"/>
                <a:ext cx="90720" cy="219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59CB9F7-E244-4DDF-9B80-CD28CD8FFD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71311" y="2325508"/>
                  <a:ext cx="108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88644F4-5A51-43EE-8A4C-75B36C5D63F6}"/>
                    </a:ext>
                  </a:extLst>
                </p14:cNvPr>
                <p14:cNvContentPartPr/>
                <p14:nvPr/>
              </p14:nvContentPartPr>
              <p14:xfrm>
                <a:off x="9565271" y="2301748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88644F4-5A51-43EE-8A4C-75B36C5D63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56631" y="22931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04EDDC7-6CCD-4592-9470-0DFFE94736FB}"/>
                    </a:ext>
                  </a:extLst>
                </p14:cNvPr>
                <p14:cNvContentPartPr/>
                <p14:nvPr/>
              </p14:nvContentPartPr>
              <p14:xfrm>
                <a:off x="9552671" y="2308228"/>
                <a:ext cx="1227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04EDDC7-6CCD-4592-9470-0DFFE94736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43671" y="2299588"/>
                  <a:ext cx="14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854FD7-2801-4030-AEA8-591DDFE73551}"/>
                    </a:ext>
                  </a:extLst>
                </p14:cNvPr>
                <p14:cNvContentPartPr/>
                <p14:nvPr/>
              </p14:nvContentPartPr>
              <p14:xfrm>
                <a:off x="9642311" y="2444668"/>
                <a:ext cx="117720" cy="82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854FD7-2801-4030-AEA8-591DDFE735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33311" y="2435668"/>
                  <a:ext cx="1353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FD71DD-122D-43DA-B9AE-365AACD91463}"/>
              </a:ext>
            </a:extLst>
          </p:cNvPr>
          <p:cNvGrpSpPr/>
          <p:nvPr/>
        </p:nvGrpSpPr>
        <p:grpSpPr>
          <a:xfrm>
            <a:off x="9488951" y="2847148"/>
            <a:ext cx="356400" cy="182520"/>
            <a:chOff x="9488951" y="2847148"/>
            <a:chExt cx="35640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60767F-9975-47CE-B2D1-7E60E94A5B11}"/>
                    </a:ext>
                  </a:extLst>
                </p14:cNvPr>
                <p14:cNvContentPartPr/>
                <p14:nvPr/>
              </p14:nvContentPartPr>
              <p14:xfrm>
                <a:off x="9488951" y="2859388"/>
                <a:ext cx="82440" cy="98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60767F-9975-47CE-B2D1-7E60E94A5B1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80311" y="2850748"/>
                  <a:ext cx="100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E2441A-E740-455A-8C20-E90EF84CBBA0}"/>
                    </a:ext>
                  </a:extLst>
                </p14:cNvPr>
                <p14:cNvContentPartPr/>
                <p14:nvPr/>
              </p14:nvContentPartPr>
              <p14:xfrm>
                <a:off x="9500471" y="2911588"/>
                <a:ext cx="135000" cy="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E2441A-E740-455A-8C20-E90EF84CBB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91471" y="2902588"/>
                  <a:ext cx="152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A15281-1690-455B-BAD7-ABAE7A461B1A}"/>
                    </a:ext>
                  </a:extLst>
                </p14:cNvPr>
                <p14:cNvContentPartPr/>
                <p14:nvPr/>
              </p14:nvContentPartPr>
              <p14:xfrm>
                <a:off x="9641591" y="2847148"/>
                <a:ext cx="125280" cy="97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A15281-1690-455B-BAD7-ABAE7A461B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32951" y="2838508"/>
                  <a:ext cx="14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91A3D64-A329-4489-9DD4-6D3DEC43DA54}"/>
                    </a:ext>
                  </a:extLst>
                </p14:cNvPr>
                <p14:cNvContentPartPr/>
                <p14:nvPr/>
              </p14:nvContentPartPr>
              <p14:xfrm>
                <a:off x="9748511" y="2956948"/>
                <a:ext cx="96840" cy="72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91A3D64-A329-4489-9DD4-6D3DEC43DA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39511" y="2947948"/>
                  <a:ext cx="114480" cy="9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5AD60B0-9FFE-4A93-B7EB-57ECDD2D1116}"/>
              </a:ext>
            </a:extLst>
          </p:cNvPr>
          <p:cNvSpPr txBox="1"/>
          <p:nvPr/>
        </p:nvSpPr>
        <p:spPr>
          <a:xfrm>
            <a:off x="8385191" y="1147864"/>
            <a:ext cx="111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i="1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2518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Smart Phone outline">
            <a:extLst>
              <a:ext uri="{FF2B5EF4-FFF2-40B4-BE49-F238E27FC236}">
                <a16:creationId xmlns:a16="http://schemas.microsoft.com/office/drawing/2014/main" id="{96696F41-758C-45EA-8B9F-BDA0070AB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5585790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261F1-BA91-4FCE-A799-5796471D6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07468" cy="1325563"/>
          </a:xfrm>
        </p:spPr>
        <p:txBody>
          <a:bodyPr/>
          <a:lstStyle/>
          <a:p>
            <a:r>
              <a:rPr lang="de-AT" u="sng" dirty="0" err="1"/>
              <a:t>Competiton</a:t>
            </a:r>
            <a:r>
              <a:rPr lang="de-AT" u="sng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AA25-E7CF-4B59-B28A-82588E8DC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8" y="1325562"/>
            <a:ext cx="4687110" cy="5464343"/>
          </a:xfrm>
        </p:spPr>
        <p:txBody>
          <a:bodyPr>
            <a:normAutofit/>
          </a:bodyPr>
          <a:lstStyle/>
          <a:p>
            <a:r>
              <a:rPr lang="de-AT" sz="2400" dirty="0"/>
              <a:t>Insta </a:t>
            </a:r>
            <a:r>
              <a:rPr lang="de-AT" sz="2400" dirty="0" err="1"/>
              <a:t>Reel</a:t>
            </a:r>
            <a:r>
              <a:rPr lang="de-AT" sz="2400" dirty="0"/>
              <a:t> style (nach unten </a:t>
            </a:r>
            <a:r>
              <a:rPr lang="de-AT" sz="2400" dirty="0" err="1"/>
              <a:t>swipen</a:t>
            </a:r>
            <a:r>
              <a:rPr lang="de-AT" sz="2400" dirty="0"/>
              <a:t>)</a:t>
            </a:r>
          </a:p>
          <a:p>
            <a:r>
              <a:rPr lang="de-AT" sz="2400" dirty="0"/>
              <a:t>Geschossen / </a:t>
            </a:r>
            <a:r>
              <a:rPr lang="de-AT" sz="2400" dirty="0" err="1"/>
              <a:t>skip</a:t>
            </a:r>
            <a:endParaRPr lang="de-AT" sz="2400" dirty="0"/>
          </a:p>
          <a:p>
            <a:r>
              <a:rPr lang="de-AT" sz="2400" dirty="0"/>
              <a:t>Wo getroffen mit welchem Pfeil</a:t>
            </a:r>
          </a:p>
          <a:p>
            <a:r>
              <a:rPr lang="de-AT" sz="2400" dirty="0"/>
              <a:t>Tiername (falls vorhanden) + Nummer (das wievielte ist es)</a:t>
            </a:r>
          </a:p>
          <a:p>
            <a:r>
              <a:rPr lang="de-AT" sz="2400" dirty="0"/>
              <a:t>Kann:</a:t>
            </a:r>
          </a:p>
          <a:p>
            <a:pPr lvl="1"/>
            <a:r>
              <a:rPr lang="de-AT" sz="2000" dirty="0"/>
              <a:t>Ist stand des Turniers also Platzierung</a:t>
            </a:r>
          </a:p>
          <a:p>
            <a:pPr lvl="1"/>
            <a:r>
              <a:rPr lang="de-AT" sz="2000" dirty="0"/>
              <a:t>Punktestand 79/110</a:t>
            </a:r>
          </a:p>
          <a:p>
            <a:pPr lvl="1"/>
            <a:endParaRPr lang="de-AT" sz="2000" dirty="0"/>
          </a:p>
        </p:txBody>
      </p: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7C8E9D59-513C-4487-9353-151228091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486" y="1407268"/>
            <a:ext cx="2840475" cy="457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A7371F-C1D4-44A5-A701-9FB897F38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17" y="918581"/>
            <a:ext cx="894944" cy="488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B3FD7-F8F5-4469-A047-9C11549B3D57}"/>
              </a:ext>
            </a:extLst>
          </p:cNvPr>
          <p:cNvSpPr txBox="1"/>
          <p:nvPr/>
        </p:nvSpPr>
        <p:spPr>
          <a:xfrm>
            <a:off x="6102486" y="956230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</p:spTree>
    <p:extLst>
      <p:ext uri="{BB962C8B-B14F-4D97-AF65-F5344CB8AC3E}">
        <p14:creationId xmlns:p14="http://schemas.microsoft.com/office/powerpoint/2010/main" val="276453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ECE4-3CBA-4021-854E-88CBCDDD1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59" y="215968"/>
            <a:ext cx="1807723" cy="1325563"/>
          </a:xfrm>
        </p:spPr>
        <p:txBody>
          <a:bodyPr/>
          <a:lstStyle/>
          <a:p>
            <a:r>
              <a:rPr lang="de-AT" u="sng" dirty="0"/>
              <a:t>FINISH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5DAB-359A-4F33-981C-9F5FABEF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60774"/>
            <a:ext cx="4643336" cy="4351338"/>
          </a:xfrm>
        </p:spPr>
        <p:txBody>
          <a:bodyPr>
            <a:normAutofit fontScale="92500" lnSpcReduction="10000"/>
          </a:bodyPr>
          <a:lstStyle/>
          <a:p>
            <a:r>
              <a:rPr lang="de-AT" sz="2400" dirty="0"/>
              <a:t>Liste aller Teilnehmer + Ranking </a:t>
            </a:r>
          </a:p>
          <a:p>
            <a:pPr lvl="1"/>
            <a:r>
              <a:rPr lang="de-AT" sz="2000" dirty="0"/>
              <a:t>Farblich + man selbst blau umrandet </a:t>
            </a:r>
          </a:p>
          <a:p>
            <a:r>
              <a:rPr lang="de-AT" sz="2400" dirty="0"/>
              <a:t>Kann:</a:t>
            </a:r>
          </a:p>
          <a:p>
            <a:pPr lvl="1"/>
            <a:r>
              <a:rPr lang="de-AT" sz="2000" dirty="0"/>
              <a:t>Jede Person klickbar </a:t>
            </a:r>
          </a:p>
          <a:p>
            <a:pPr lvl="1"/>
            <a:r>
              <a:rPr lang="de-AT" sz="2000" dirty="0"/>
              <a:t>Statistik über das Event</a:t>
            </a:r>
          </a:p>
          <a:p>
            <a:pPr lvl="2"/>
            <a:r>
              <a:rPr lang="de-AT" sz="1800" dirty="0"/>
              <a:t>Was hat derjenige gekippt, punkte Verlauf aufs Event bezogen</a:t>
            </a:r>
          </a:p>
          <a:p>
            <a:pPr lvl="1"/>
            <a:r>
              <a:rPr lang="de-AT" sz="2000" dirty="0"/>
              <a:t>Event übergreifende Statistik </a:t>
            </a:r>
          </a:p>
          <a:p>
            <a:pPr lvl="2"/>
            <a:r>
              <a:rPr lang="de-AT" sz="1800" dirty="0"/>
              <a:t>Figur eines Parcours merkt sich wie oft sie	</a:t>
            </a:r>
          </a:p>
          <a:p>
            <a:pPr lvl="3"/>
            <a:r>
              <a:rPr lang="de-AT" sz="1600" dirty="0"/>
              <a:t>Gekippt wurde </a:t>
            </a:r>
          </a:p>
          <a:p>
            <a:pPr lvl="3"/>
            <a:r>
              <a:rPr lang="de-AT" sz="1600" dirty="0"/>
              <a:t>Getroffen / wie gut getroffen wurde </a:t>
            </a:r>
          </a:p>
          <a:p>
            <a:pPr lvl="3"/>
            <a:r>
              <a:rPr lang="de-AT" sz="1600" dirty="0" err="1"/>
              <a:t>trend</a:t>
            </a:r>
            <a:endParaRPr lang="de-AT" sz="1600" dirty="0"/>
          </a:p>
          <a:p>
            <a:pPr lvl="1"/>
            <a:r>
              <a:rPr lang="de-AT" sz="2000" dirty="0"/>
              <a:t>Ergebnis speichern? Zurück zum Main Menü?</a:t>
            </a:r>
          </a:p>
          <a:p>
            <a:pPr lvl="1"/>
            <a:endParaRPr lang="de-AT" sz="2000" dirty="0"/>
          </a:p>
          <a:p>
            <a:pPr lvl="1"/>
            <a:endParaRPr lang="de-AT" sz="2000" dirty="0"/>
          </a:p>
        </p:txBody>
      </p:sp>
      <p:pic>
        <p:nvPicPr>
          <p:cNvPr id="4" name="Content Placeholder 6" descr="Smart Phone outline">
            <a:extLst>
              <a:ext uri="{FF2B5EF4-FFF2-40B4-BE49-F238E27FC236}">
                <a16:creationId xmlns:a16="http://schemas.microsoft.com/office/drawing/2014/main" id="{EDAE7410-9482-43C6-B0B1-E584A784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4643336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527EE-20B3-4847-A56F-5AB020264F73}"/>
              </a:ext>
            </a:extLst>
          </p:cNvPr>
          <p:cNvSpPr txBox="1"/>
          <p:nvPr/>
        </p:nvSpPr>
        <p:spPr>
          <a:xfrm>
            <a:off x="5393496" y="1368357"/>
            <a:ext cx="245137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1st Andi Wand </a:t>
            </a:r>
            <a:r>
              <a:rPr lang="de-AT" sz="1000" i="1" dirty="0"/>
              <a:t>100/100</a:t>
            </a:r>
            <a:endParaRPr lang="de-AT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F29FC-1790-40D4-AC99-F0DBCE759BC5}"/>
              </a:ext>
            </a:extLst>
          </p:cNvPr>
          <p:cNvSpPr txBox="1"/>
          <p:nvPr/>
        </p:nvSpPr>
        <p:spPr>
          <a:xfrm>
            <a:off x="5393496" y="1760774"/>
            <a:ext cx="245137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2nd </a:t>
            </a:r>
            <a:r>
              <a:rPr lang="de-AT" dirty="0" err="1"/>
              <a:t>Fixie</a:t>
            </a:r>
            <a:r>
              <a:rPr lang="de-AT" dirty="0"/>
              <a:t> Hartman </a:t>
            </a:r>
            <a:r>
              <a:rPr lang="de-AT" sz="1000" i="1" dirty="0"/>
              <a:t>90/100</a:t>
            </a:r>
            <a:endParaRPr lang="de-A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B9439-D7B7-4CCC-98C0-30E1CF9B04FD}"/>
              </a:ext>
            </a:extLst>
          </p:cNvPr>
          <p:cNvSpPr txBox="1"/>
          <p:nvPr/>
        </p:nvSpPr>
        <p:spPr>
          <a:xfrm>
            <a:off x="5393495" y="2153191"/>
            <a:ext cx="245137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3rd Rainer Zufall </a:t>
            </a:r>
            <a:r>
              <a:rPr lang="de-AT" sz="1000" i="1" dirty="0"/>
              <a:t>80/100</a:t>
            </a:r>
            <a:endParaRPr lang="de-AT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8883F-171B-4558-948F-6B1C9BB17778}"/>
              </a:ext>
            </a:extLst>
          </p:cNvPr>
          <p:cNvSpPr txBox="1"/>
          <p:nvPr/>
        </p:nvSpPr>
        <p:spPr>
          <a:xfrm>
            <a:off x="5393494" y="2568693"/>
            <a:ext cx="24513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4th Lexi </a:t>
            </a:r>
            <a:r>
              <a:rPr lang="de-AT" dirty="0" err="1"/>
              <a:t>Doleller</a:t>
            </a:r>
            <a:r>
              <a:rPr lang="de-AT" dirty="0"/>
              <a:t> </a:t>
            </a:r>
            <a:r>
              <a:rPr lang="de-AT" sz="1000" i="1" dirty="0"/>
              <a:t>75/100</a:t>
            </a:r>
            <a:endParaRPr lang="de-A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486148-CBDC-466C-9320-F4D1AF2E449F}"/>
              </a:ext>
            </a:extLst>
          </p:cNvPr>
          <p:cNvSpPr txBox="1"/>
          <p:nvPr/>
        </p:nvSpPr>
        <p:spPr>
          <a:xfrm>
            <a:off x="5393493" y="2991278"/>
            <a:ext cx="2451370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5th G-</a:t>
            </a:r>
            <a:r>
              <a:rPr lang="de-AT" dirty="0" err="1"/>
              <a:t>Neila</a:t>
            </a:r>
            <a:r>
              <a:rPr lang="de-AT" dirty="0"/>
              <a:t> </a:t>
            </a:r>
            <a:r>
              <a:rPr lang="de-AT" sz="1000" i="1" dirty="0"/>
              <a:t>73/100</a:t>
            </a:r>
            <a:endParaRPr lang="de-A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430D6-348B-4352-B166-BDCF7C49917B}"/>
              </a:ext>
            </a:extLst>
          </p:cNvPr>
          <p:cNvSpPr txBox="1"/>
          <p:nvPr/>
        </p:nvSpPr>
        <p:spPr>
          <a:xfrm>
            <a:off x="5393493" y="3398584"/>
            <a:ext cx="24513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6th Mario Bart </a:t>
            </a:r>
            <a:r>
              <a:rPr lang="de-AT" sz="1000" i="1" dirty="0"/>
              <a:t>70/100</a:t>
            </a:r>
            <a:endParaRPr lang="de-A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5767D-6528-409B-B4DB-4E22A7F79AE4}"/>
              </a:ext>
            </a:extLst>
          </p:cNvPr>
          <p:cNvSpPr txBox="1"/>
          <p:nvPr/>
        </p:nvSpPr>
        <p:spPr>
          <a:xfrm>
            <a:off x="5393492" y="968010"/>
            <a:ext cx="245136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i="1" dirty="0"/>
              <a:t>Super tolles </a:t>
            </a:r>
            <a:r>
              <a:rPr lang="de-AT" sz="1400" i="1" dirty="0" err="1"/>
              <a:t>Tunier</a:t>
            </a:r>
            <a:endParaRPr lang="de-AT" sz="1400" i="1" dirty="0"/>
          </a:p>
        </p:txBody>
      </p:sp>
      <p:pic>
        <p:nvPicPr>
          <p:cNvPr id="19" name="Content Placeholder 6" descr="Smart Phone outline">
            <a:extLst>
              <a:ext uri="{FF2B5EF4-FFF2-40B4-BE49-F238E27FC236}">
                <a16:creationId xmlns:a16="http://schemas.microsoft.com/office/drawing/2014/main" id="{5D2D5B45-1F12-4B3C-BD70-EAF15EA04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8424080" y="-6485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21566-80FE-4BD8-8FE9-8892DA2E6039}"/>
              </a:ext>
            </a:extLst>
          </p:cNvPr>
          <p:cNvSpPr txBox="1"/>
          <p:nvPr/>
        </p:nvSpPr>
        <p:spPr>
          <a:xfrm>
            <a:off x="9024466" y="999025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274BDD-B5F8-45AA-96D4-CAE66E916B22}"/>
              </a:ext>
            </a:extLst>
          </p:cNvPr>
          <p:cNvGrpSpPr/>
          <p:nvPr/>
        </p:nvGrpSpPr>
        <p:grpSpPr>
          <a:xfrm>
            <a:off x="9085751" y="1354948"/>
            <a:ext cx="2616480" cy="2777040"/>
            <a:chOff x="9085751" y="1354948"/>
            <a:chExt cx="2616480" cy="27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13C5B1-00BC-4DAF-ACEE-34978BC42E58}"/>
                    </a:ext>
                  </a:extLst>
                </p14:cNvPr>
                <p14:cNvContentPartPr/>
                <p14:nvPr/>
              </p14:nvContentPartPr>
              <p14:xfrm>
                <a:off x="9091151" y="1646908"/>
                <a:ext cx="2518200" cy="2054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13C5B1-00BC-4DAF-ACEE-34978BC42E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82151" y="1637908"/>
                  <a:ext cx="2535840" cy="20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3169F2-8154-4FF5-A7CA-B419D728F672}"/>
                    </a:ext>
                  </a:extLst>
                </p14:cNvPr>
                <p14:cNvContentPartPr/>
                <p14:nvPr/>
              </p14:nvContentPartPr>
              <p14:xfrm>
                <a:off x="11562551" y="3650668"/>
                <a:ext cx="63360" cy="51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3169F2-8154-4FF5-A7CA-B419D728F6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3911" y="3642028"/>
                  <a:ext cx="81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EE5713-384E-434D-9AC3-57A5A15CA4B4}"/>
                    </a:ext>
                  </a:extLst>
                </p14:cNvPr>
                <p14:cNvContentPartPr/>
                <p14:nvPr/>
              </p14:nvContentPartPr>
              <p14:xfrm>
                <a:off x="11556431" y="3735268"/>
                <a:ext cx="47880" cy="7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EE5713-384E-434D-9AC3-57A5A15CA4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47431" y="3726268"/>
                  <a:ext cx="65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10F5D9-DA9A-49B8-9FAD-306DBD870C0E}"/>
                    </a:ext>
                  </a:extLst>
                </p14:cNvPr>
                <p14:cNvContentPartPr/>
                <p14:nvPr/>
              </p14:nvContentPartPr>
              <p14:xfrm>
                <a:off x="11549951" y="3624748"/>
                <a:ext cx="31680" cy="87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10F5D9-DA9A-49B8-9FAD-306DBD870C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40951" y="3616108"/>
                  <a:ext cx="49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20A8D5-EFB9-4185-8FD2-2ADA61745042}"/>
                    </a:ext>
                  </a:extLst>
                </p14:cNvPr>
                <p14:cNvContentPartPr/>
                <p14:nvPr/>
              </p14:nvContentPartPr>
              <p14:xfrm>
                <a:off x="11089511" y="3942628"/>
                <a:ext cx="173880" cy="147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20A8D5-EFB9-4185-8FD2-2ADA617450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80511" y="3933628"/>
                  <a:ext cx="191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214103-C73F-4688-B6EC-94F4C06FEE5F}"/>
                    </a:ext>
                  </a:extLst>
                </p14:cNvPr>
                <p14:cNvContentPartPr/>
                <p14:nvPr/>
              </p14:nvContentPartPr>
              <p14:xfrm>
                <a:off x="11290391" y="4066108"/>
                <a:ext cx="25920" cy="34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214103-C73F-4688-B6EC-94F4C06FEE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81391" y="4057108"/>
                  <a:ext cx="43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04624B-56C3-41DB-ACC9-03F5F0BB67F6}"/>
                    </a:ext>
                  </a:extLst>
                </p14:cNvPr>
                <p14:cNvContentPartPr/>
                <p14:nvPr/>
              </p14:nvContentPartPr>
              <p14:xfrm>
                <a:off x="11316311" y="4006348"/>
                <a:ext cx="360" cy="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04624B-56C3-41DB-ACC9-03F5F0BB67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07671" y="3997708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7257B4-15AD-4B06-A877-E44C91688511}"/>
                    </a:ext>
                  </a:extLst>
                </p14:cNvPr>
                <p14:cNvContentPartPr/>
                <p14:nvPr/>
              </p14:nvContentPartPr>
              <p14:xfrm>
                <a:off x="11360591" y="4025788"/>
                <a:ext cx="89280" cy="87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7257B4-15AD-4B06-A877-E44C916885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51951" y="4017148"/>
                  <a:ext cx="106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39FAB6-BD17-4ED8-9207-A268ACEC56D5}"/>
                    </a:ext>
                  </a:extLst>
                </p14:cNvPr>
                <p14:cNvContentPartPr/>
                <p14:nvPr/>
              </p14:nvContentPartPr>
              <p14:xfrm>
                <a:off x="11516831" y="3929668"/>
                <a:ext cx="73440" cy="202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39FAB6-BD17-4ED8-9207-A268ACEC56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508191" y="3920668"/>
                  <a:ext cx="91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EB4259-0F68-4A3A-86F0-DDF5D0E08FB6}"/>
                    </a:ext>
                  </a:extLst>
                </p14:cNvPr>
                <p14:cNvContentPartPr/>
                <p14:nvPr/>
              </p14:nvContentPartPr>
              <p14:xfrm>
                <a:off x="9085751" y="1617028"/>
                <a:ext cx="187920" cy="128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EB4259-0F68-4A3A-86F0-DDF5D0E08F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76751" y="1608388"/>
                  <a:ext cx="205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871628-37B6-4E63-9298-BBDEF0C359B3}"/>
                    </a:ext>
                  </a:extLst>
                </p14:cNvPr>
                <p14:cNvContentPartPr/>
                <p14:nvPr/>
              </p14:nvContentPartPr>
              <p14:xfrm>
                <a:off x="9351071" y="1459348"/>
                <a:ext cx="189000" cy="136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871628-37B6-4E63-9298-BBDEF0C359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42431" y="1450348"/>
                  <a:ext cx="206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82D13F0-5D75-4A12-A80C-D1414935439A}"/>
                    </a:ext>
                  </a:extLst>
                </p14:cNvPr>
                <p14:cNvContentPartPr/>
                <p14:nvPr/>
              </p14:nvContentPartPr>
              <p14:xfrm>
                <a:off x="9602711" y="1469788"/>
                <a:ext cx="142200" cy="95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82D13F0-5D75-4A12-A80C-D141493543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94071" y="1460788"/>
                  <a:ext cx="159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AFD0BBC-02DD-455F-AC8F-8F7C39D1341D}"/>
                    </a:ext>
                  </a:extLst>
                </p14:cNvPr>
                <p14:cNvContentPartPr/>
                <p14:nvPr/>
              </p14:nvContentPartPr>
              <p14:xfrm>
                <a:off x="9649511" y="1406788"/>
                <a:ext cx="1191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AFD0BBC-02DD-455F-AC8F-8F7C39D134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40871" y="1398148"/>
                  <a:ext cx="136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99B2C41-51FF-457D-A919-320729C5D8D7}"/>
                    </a:ext>
                  </a:extLst>
                </p14:cNvPr>
                <p14:cNvContentPartPr/>
                <p14:nvPr/>
              </p14:nvContentPartPr>
              <p14:xfrm>
                <a:off x="9778751" y="1497868"/>
                <a:ext cx="105120" cy="14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99B2C41-51FF-457D-A919-320729C5D8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69751" y="1488868"/>
                  <a:ext cx="122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E62C6C-1286-45F6-A660-82CFB880B11B}"/>
                    </a:ext>
                  </a:extLst>
                </p14:cNvPr>
                <p14:cNvContentPartPr/>
                <p14:nvPr/>
              </p14:nvContentPartPr>
              <p14:xfrm>
                <a:off x="9998711" y="1354948"/>
                <a:ext cx="75600" cy="220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E62C6C-1286-45F6-A660-82CFB880B1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90071" y="1346308"/>
                  <a:ext cx="93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62CD6C4-81CA-45CD-880C-E911AC38D1ED}"/>
                    </a:ext>
                  </a:extLst>
                </p14:cNvPr>
                <p14:cNvContentPartPr/>
                <p14:nvPr/>
              </p14:nvContentPartPr>
              <p14:xfrm>
                <a:off x="10122911" y="1433068"/>
                <a:ext cx="360" cy="23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62CD6C4-81CA-45CD-880C-E911AC38D1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14271" y="1424068"/>
                  <a:ext cx="18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48E1CD-DF6A-4894-B537-5D7B4972516B}"/>
                    </a:ext>
                  </a:extLst>
                </p14:cNvPr>
                <p14:cNvContentPartPr/>
                <p14:nvPr/>
              </p14:nvContentPartPr>
              <p14:xfrm>
                <a:off x="10134431" y="1543228"/>
                <a:ext cx="115920" cy="54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48E1CD-DF6A-4894-B537-5D7B497251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25431" y="1534228"/>
                  <a:ext cx="133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AE7E27-C8A9-431F-AB53-AB2964F60973}"/>
                    </a:ext>
                  </a:extLst>
                </p14:cNvPr>
                <p14:cNvContentPartPr/>
                <p14:nvPr/>
              </p14:nvContentPartPr>
              <p14:xfrm>
                <a:off x="10290671" y="1452148"/>
                <a:ext cx="87120" cy="159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AE7E27-C8A9-431F-AB53-AB2964F609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81671" y="1443508"/>
                  <a:ext cx="104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0BBD3C-8680-4DD5-888B-DB8733BF4D8D}"/>
                    </a:ext>
                  </a:extLst>
                </p14:cNvPr>
                <p14:cNvContentPartPr/>
                <p14:nvPr/>
              </p14:nvContentPartPr>
              <p14:xfrm>
                <a:off x="10439711" y="1510828"/>
                <a:ext cx="112680" cy="14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0BBD3C-8680-4DD5-888B-DB8733BF4D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31071" y="1502188"/>
                  <a:ext cx="130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62997B-48EB-4EAF-9B61-7E3C4AAC4255}"/>
                    </a:ext>
                  </a:extLst>
                </p14:cNvPr>
                <p14:cNvContentPartPr/>
                <p14:nvPr/>
              </p14:nvContentPartPr>
              <p14:xfrm>
                <a:off x="10704671" y="1430188"/>
                <a:ext cx="95040" cy="170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62997B-48EB-4EAF-9B61-7E3C4AAC42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96031" y="1421548"/>
                  <a:ext cx="112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BFFD65E-B3A9-4C0D-8B48-E9C1F5F9CEEA}"/>
                    </a:ext>
                  </a:extLst>
                </p14:cNvPr>
                <p14:cNvContentPartPr/>
                <p14:nvPr/>
              </p14:nvContentPartPr>
              <p14:xfrm>
                <a:off x="9338471" y="3560308"/>
                <a:ext cx="360" cy="10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BFFD65E-B3A9-4C0D-8B48-E9C1F5F9CE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29471" y="3551308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BB406BC-7080-4C07-BA55-56190C8491FF}"/>
                    </a:ext>
                  </a:extLst>
                </p14:cNvPr>
                <p14:cNvContentPartPr/>
                <p14:nvPr/>
              </p14:nvContentPartPr>
              <p14:xfrm>
                <a:off x="9305711" y="3745708"/>
                <a:ext cx="86040" cy="129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BB406BC-7080-4C07-BA55-56190C8491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97071" y="3737068"/>
                  <a:ext cx="103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FBFAD06-355C-431A-99B9-A15D3CBA1AB1}"/>
                    </a:ext>
                  </a:extLst>
                </p14:cNvPr>
                <p14:cNvContentPartPr/>
                <p14:nvPr/>
              </p14:nvContentPartPr>
              <p14:xfrm>
                <a:off x="9727271" y="3611788"/>
                <a:ext cx="360" cy="66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FBFAD06-355C-431A-99B9-A15D3CBA1A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18631" y="3603148"/>
                  <a:ext cx="18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246398-3E38-4FBF-AEEB-6D753E4260E6}"/>
                    </a:ext>
                  </a:extLst>
                </p14:cNvPr>
                <p14:cNvContentPartPr/>
                <p14:nvPr/>
              </p14:nvContentPartPr>
              <p14:xfrm>
                <a:off x="9704231" y="3850468"/>
                <a:ext cx="124200" cy="73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246398-3E38-4FBF-AEEB-6D753E4260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95231" y="3841468"/>
                  <a:ext cx="141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70315B6-C6A6-4CE9-B146-18A9EAD2545E}"/>
                    </a:ext>
                  </a:extLst>
                </p14:cNvPr>
                <p14:cNvContentPartPr/>
                <p14:nvPr/>
              </p14:nvContentPartPr>
              <p14:xfrm>
                <a:off x="10103111" y="3592348"/>
                <a:ext cx="13680" cy="102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70315B6-C6A6-4CE9-B146-18A9EAD254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94471" y="3583348"/>
                  <a:ext cx="31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BC2DA31-A5E6-4D7C-89BA-98C7E21DE3B3}"/>
                    </a:ext>
                  </a:extLst>
                </p14:cNvPr>
                <p14:cNvContentPartPr/>
                <p14:nvPr/>
              </p14:nvContentPartPr>
              <p14:xfrm>
                <a:off x="10090871" y="3834268"/>
                <a:ext cx="60120" cy="149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BC2DA31-A5E6-4D7C-89BA-98C7E21DE3B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81871" y="3825628"/>
                  <a:ext cx="77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D2B1C8-0EEA-4F25-9367-ED20D3E5279B}"/>
                    </a:ext>
                  </a:extLst>
                </p14:cNvPr>
                <p14:cNvContentPartPr/>
                <p14:nvPr/>
              </p14:nvContentPartPr>
              <p14:xfrm>
                <a:off x="10473191" y="3650668"/>
                <a:ext cx="360" cy="101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D2B1C8-0EEA-4F25-9367-ED20D3E527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64551" y="3642028"/>
                  <a:ext cx="18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EE128C-C411-45FD-B8A9-4CEF369BA9BE}"/>
                    </a:ext>
                  </a:extLst>
                </p14:cNvPr>
                <p14:cNvContentPartPr/>
                <p14:nvPr/>
              </p14:nvContentPartPr>
              <p14:xfrm>
                <a:off x="10428911" y="3897268"/>
                <a:ext cx="76320" cy="9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EE128C-C411-45FD-B8A9-4CEF369BA9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19911" y="3888268"/>
                  <a:ext cx="93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6746A61-19E0-4AE3-A756-BA00940DC78E}"/>
                    </a:ext>
                  </a:extLst>
                </p14:cNvPr>
                <p14:cNvContentPartPr/>
                <p14:nvPr/>
              </p14:nvContentPartPr>
              <p14:xfrm>
                <a:off x="10460231" y="3962068"/>
                <a:ext cx="360" cy="56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6746A61-19E0-4AE3-A756-BA00940DC7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51591" y="3953428"/>
                  <a:ext cx="18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BC6DBC0-6349-40C1-928A-DF6596043902}"/>
                    </a:ext>
                  </a:extLst>
                </p14:cNvPr>
                <p14:cNvContentPartPr/>
                <p14:nvPr/>
              </p14:nvContentPartPr>
              <p14:xfrm>
                <a:off x="10816991" y="3631228"/>
                <a:ext cx="2880" cy="52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BC6DBC0-6349-40C1-928A-DF65960439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07991" y="3622228"/>
                  <a:ext cx="20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083B7C-C81F-4B49-A567-057E447E94F8}"/>
                    </a:ext>
                  </a:extLst>
                </p14:cNvPr>
                <p14:cNvContentPartPr/>
                <p14:nvPr/>
              </p14:nvContentPartPr>
              <p14:xfrm>
                <a:off x="10784591" y="3897268"/>
                <a:ext cx="94680" cy="130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083B7C-C81F-4B49-A567-057E447E94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75951" y="3888268"/>
                  <a:ext cx="112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7C1648-0E61-45D0-85B6-861D1D82C10B}"/>
                    </a:ext>
                  </a:extLst>
                </p14:cNvPr>
                <p14:cNvContentPartPr/>
                <p14:nvPr/>
              </p14:nvContentPartPr>
              <p14:xfrm>
                <a:off x="10741031" y="3813028"/>
                <a:ext cx="192960" cy="281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7C1648-0E61-45D0-85B6-861D1D82C1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32391" y="3804028"/>
                  <a:ext cx="210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4C2307-02B5-479F-AFB4-9E74FAACF419}"/>
                    </a:ext>
                  </a:extLst>
                </p14:cNvPr>
                <p14:cNvContentPartPr/>
                <p14:nvPr/>
              </p14:nvContentPartPr>
              <p14:xfrm>
                <a:off x="10816991" y="3806548"/>
                <a:ext cx="119520" cy="12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4C2307-02B5-479F-AFB4-9E74FAACF4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07991" y="3797548"/>
                  <a:ext cx="137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BF4D3C1-0A0A-4E5B-9F7F-F74B54E14627}"/>
                    </a:ext>
                  </a:extLst>
                </p14:cNvPr>
                <p14:cNvContentPartPr/>
                <p14:nvPr/>
              </p14:nvContentPartPr>
              <p14:xfrm>
                <a:off x="11299391" y="3689908"/>
                <a:ext cx="4320" cy="56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BF4D3C1-0A0A-4E5B-9F7F-F74B54E146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90751" y="3680908"/>
                  <a:ext cx="21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E42667-C46A-46A4-ADFF-03DF35C5FFB7}"/>
                    </a:ext>
                  </a:extLst>
                </p14:cNvPr>
                <p14:cNvContentPartPr/>
                <p14:nvPr/>
              </p14:nvContentPartPr>
              <p14:xfrm>
                <a:off x="11232071" y="3825628"/>
                <a:ext cx="110520" cy="112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E42667-C46A-46A4-ADFF-03DF35C5FF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23431" y="3816988"/>
                  <a:ext cx="128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48C5409-442D-4A39-9094-A063E32BB615}"/>
                    </a:ext>
                  </a:extLst>
                </p14:cNvPr>
                <p14:cNvContentPartPr/>
                <p14:nvPr/>
              </p14:nvContentPartPr>
              <p14:xfrm>
                <a:off x="11640671" y="4050268"/>
                <a:ext cx="59760" cy="22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8C5409-442D-4A39-9094-A063E32BB6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31671" y="4041628"/>
                  <a:ext cx="77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E9734FE-EA75-400D-95AB-1BD3C2FF9E4B}"/>
                    </a:ext>
                  </a:extLst>
                </p14:cNvPr>
                <p14:cNvContentPartPr/>
                <p14:nvPr/>
              </p14:nvContentPartPr>
              <p14:xfrm>
                <a:off x="11607551" y="4010308"/>
                <a:ext cx="94680" cy="121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E9734FE-EA75-400D-95AB-1BD3C2FF9E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98551" y="4001308"/>
                  <a:ext cx="11232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CF1EB00-F808-42E0-9082-1B5FB9B891B8}"/>
                  </a:ext>
                </a:extLst>
              </p14:cNvPr>
              <p14:cNvContentPartPr/>
              <p14:nvPr/>
            </p14:nvContentPartPr>
            <p14:xfrm>
              <a:off x="9118151" y="1854628"/>
              <a:ext cx="11520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CF1EB00-F808-42E0-9082-1B5FB9B891B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09151" y="1845628"/>
                <a:ext cx="132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E7B8A5E-26BD-41B7-AF61-CFDF8CDF3031}"/>
                  </a:ext>
                </a:extLst>
              </p14:cNvPr>
              <p14:cNvContentPartPr/>
              <p14:nvPr/>
            </p14:nvContentPartPr>
            <p14:xfrm>
              <a:off x="9338471" y="3216508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E7B8A5E-26BD-41B7-AF61-CFDF8CDF30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29471" y="32075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C269FA6-4DF5-4BDF-B221-70D85B4C6925}"/>
                  </a:ext>
                </a:extLst>
              </p14:cNvPr>
              <p14:cNvContentPartPr/>
              <p14:nvPr/>
            </p14:nvContentPartPr>
            <p14:xfrm>
              <a:off x="9701711" y="2833828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C269FA6-4DF5-4BDF-B221-70D85B4C69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93071" y="28248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05C236D-A45D-4E37-9702-22526F804B44}"/>
                  </a:ext>
                </a:extLst>
              </p14:cNvPr>
              <p14:cNvContentPartPr/>
              <p14:nvPr/>
            </p14:nvContentPartPr>
            <p14:xfrm>
              <a:off x="10142711" y="3190228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05C236D-A45D-4E37-9702-22526F804B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33711" y="318158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BD4764D-757C-46F8-8DFB-D27D8F390E08}"/>
                  </a:ext>
                </a:extLst>
              </p14:cNvPr>
              <p14:cNvContentPartPr/>
              <p14:nvPr/>
            </p14:nvContentPartPr>
            <p14:xfrm>
              <a:off x="10447631" y="2704228"/>
              <a:ext cx="360" cy="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BD4764D-757C-46F8-8DFB-D27D8F390E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38631" y="26952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49FE0FB-5686-41A1-A570-889FF343EC11}"/>
                  </a:ext>
                </a:extLst>
              </p14:cNvPr>
              <p14:cNvContentPartPr/>
              <p14:nvPr/>
            </p14:nvContentPartPr>
            <p14:xfrm>
              <a:off x="10778111" y="3008788"/>
              <a:ext cx="360" cy="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49FE0FB-5686-41A1-A570-889FF343EC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69111" y="299978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265F59A-ECD5-452A-A3CA-BC3FF14F1392}"/>
                  </a:ext>
                </a:extLst>
              </p14:cNvPr>
              <p14:cNvContentPartPr/>
              <p14:nvPr/>
            </p14:nvContentPartPr>
            <p14:xfrm>
              <a:off x="11154311" y="2385988"/>
              <a:ext cx="3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265F59A-ECD5-452A-A3CA-BC3FF14F13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45311" y="23773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64B95C5-95EB-4639-8405-E3B8C93F01A7}"/>
                  </a:ext>
                </a:extLst>
              </p14:cNvPr>
              <p14:cNvContentPartPr/>
              <p14:nvPr/>
            </p14:nvContentPartPr>
            <p14:xfrm>
              <a:off x="11400551" y="2716828"/>
              <a:ext cx="360" cy="1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64B95C5-95EB-4639-8405-E3B8C93F01A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91911" y="2708188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E01A7A6-7C4E-4BC0-9B3E-6B5E139805DF}"/>
                  </a:ext>
                </a:extLst>
              </p14:cNvPr>
              <p14:cNvContentPartPr/>
              <p14:nvPr/>
            </p14:nvContentPartPr>
            <p14:xfrm>
              <a:off x="8898191" y="2582908"/>
              <a:ext cx="2690640" cy="5720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E01A7A6-7C4E-4BC0-9B3E-6B5E139805D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893871" y="2578588"/>
                <a:ext cx="2699280" cy="580680"/>
              </a:xfrm>
              <a:prstGeom prst="rect">
                <a:avLst/>
              </a:prstGeom>
            </p:spPr>
          </p:pic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EBD91587-FDC3-4C22-BA55-F59086231E49}"/>
              </a:ext>
            </a:extLst>
          </p:cNvPr>
          <p:cNvSpPr txBox="1"/>
          <p:nvPr/>
        </p:nvSpPr>
        <p:spPr>
          <a:xfrm>
            <a:off x="5423202" y="5507688"/>
            <a:ext cx="9803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425246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8E08-8440-4097-96A7-27171755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A50F438-DCC1-4AC6-9B38-6393FDADE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832"/>
            <a:ext cx="12209795" cy="3267868"/>
          </a:xfrm>
        </p:spPr>
      </p:pic>
    </p:spTree>
    <p:extLst>
      <p:ext uri="{BB962C8B-B14F-4D97-AF65-F5344CB8AC3E}">
        <p14:creationId xmlns:p14="http://schemas.microsoft.com/office/powerpoint/2010/main" val="331524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1430-5927-4612-A675-6B2A1106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u="sng" dirty="0" err="1"/>
              <a:t>Trello</a:t>
            </a:r>
            <a:r>
              <a:rPr lang="de-AT" u="sng" dirty="0"/>
              <a:t> für die Aufgabenverteilung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ABA731-F592-43A5-A907-9446953BE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35" y="1690688"/>
            <a:ext cx="10455792" cy="4351338"/>
          </a:xfrm>
        </p:spPr>
      </p:pic>
    </p:spTree>
    <p:extLst>
      <p:ext uri="{BB962C8B-B14F-4D97-AF65-F5344CB8AC3E}">
        <p14:creationId xmlns:p14="http://schemas.microsoft.com/office/powerpoint/2010/main" val="90631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0251-5D2F-4536-95F8-C46F7188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u="sng" dirty="0" err="1"/>
              <a:t>Planaway</a:t>
            </a:r>
            <a:r>
              <a:rPr lang="de-AT" u="sng" dirty="0"/>
              <a:t> fürs Zeitliche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4836-B0A6-4743-8AC1-AF6BFBA9B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DC19E-82B0-47DC-B828-A961F238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11" y="1455576"/>
            <a:ext cx="7732448" cy="51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9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F5-72C7-4361-A071-DA4E25E2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216039"/>
            <a:ext cx="3207026" cy="1325563"/>
          </a:xfrm>
        </p:spPr>
        <p:txBody>
          <a:bodyPr/>
          <a:lstStyle/>
          <a:p>
            <a:r>
              <a:rPr lang="de-AT" u="sng" dirty="0"/>
              <a:t>Backend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58A1A-EDDC-40A1-809B-520E1ADC247D}"/>
              </a:ext>
            </a:extLst>
          </p:cNvPr>
          <p:cNvSpPr txBox="1"/>
          <p:nvPr/>
        </p:nvSpPr>
        <p:spPr>
          <a:xfrm>
            <a:off x="159027" y="1317727"/>
            <a:ext cx="6932834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 err="1">
                <a:cs typeface="Calibri"/>
              </a:rPr>
              <a:t>NestJS</a:t>
            </a:r>
            <a:r>
              <a:rPr lang="de-AT" sz="2400" dirty="0">
                <a:cs typeface="Calibri"/>
              </a:rPr>
              <a:t> Framework (</a:t>
            </a:r>
            <a:r>
              <a:rPr lang="de-AT" sz="2400" dirty="0" err="1">
                <a:cs typeface="Calibri"/>
              </a:rPr>
              <a:t>TypeScript</a:t>
            </a:r>
            <a:r>
              <a:rPr lang="de-AT" sz="2400" dirty="0">
                <a:cs typeface="Calibri"/>
              </a:rPr>
              <a:t>)</a:t>
            </a:r>
            <a:endParaRPr lang="de-A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Authentifizierung/Autorisierung</a:t>
            </a:r>
            <a:endParaRPr lang="de-A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Externe Plattform (Auth0)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OAuth2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API-Authentifizierung mittels JWT</a:t>
            </a:r>
            <a:endParaRPr lang="de-A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ea typeface="+mn-lt"/>
                <a:cs typeface="+mn-lt"/>
              </a:rPr>
              <a:t>REST API</a:t>
            </a:r>
            <a:endParaRPr lang="de-AT" sz="24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Duplex Kommunikation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Erstellen von Events, </a:t>
            </a:r>
            <a:r>
              <a:rPr lang="de-AT" sz="2400" dirty="0" err="1">
                <a:cs typeface="Calibri"/>
              </a:rPr>
              <a:t>Parkours</a:t>
            </a:r>
            <a:r>
              <a:rPr lang="de-AT" sz="2400" dirty="0">
                <a:cs typeface="Calibri"/>
              </a:rPr>
              <a:t>, etc.</a:t>
            </a:r>
            <a:endParaRPr lang="de-A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 err="1"/>
              <a:t>WebSocket</a:t>
            </a:r>
            <a:r>
              <a:rPr lang="de-AT" sz="2400" dirty="0"/>
              <a:t> API</a:t>
            </a:r>
            <a:endParaRPr lang="de-AT" sz="24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 err="1">
                <a:cs typeface="Calibri"/>
              </a:rPr>
              <a:t>Full</a:t>
            </a:r>
            <a:r>
              <a:rPr lang="de-AT" sz="2400" dirty="0">
                <a:cs typeface="Calibri"/>
              </a:rPr>
              <a:t>-Duplex Kommunikation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Live Updates (Mitglieder, </a:t>
            </a:r>
            <a:r>
              <a:rPr lang="de-AT" sz="2400" dirty="0" err="1">
                <a:cs typeface="Calibri"/>
              </a:rPr>
              <a:t>Leaderboard</a:t>
            </a:r>
            <a:r>
              <a:rPr lang="de-AT" sz="2400" dirty="0">
                <a:cs typeface="Calibri"/>
              </a:rPr>
              <a:t>, etc.)</a:t>
            </a: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F4410941-FB1B-42B7-AA62-1BB9C247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962" y="2662818"/>
            <a:ext cx="2743200" cy="1714500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367BC8-D92A-4114-A3DF-A22129569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1" y="1561171"/>
            <a:ext cx="2743200" cy="1524000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18DBCCB8-D3B0-41F5-BD36-B28142394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181" y="4214418"/>
            <a:ext cx="27432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43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F5-72C7-4361-A071-DA4E25E2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216039"/>
            <a:ext cx="3207026" cy="1325563"/>
          </a:xfrm>
        </p:spPr>
        <p:txBody>
          <a:bodyPr/>
          <a:lstStyle/>
          <a:p>
            <a:r>
              <a:rPr lang="de-AT" u="sng" dirty="0"/>
              <a:t>Frontend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58A1A-EDDC-40A1-809B-520E1ADC247D}"/>
              </a:ext>
            </a:extLst>
          </p:cNvPr>
          <p:cNvSpPr txBox="1"/>
          <p:nvPr/>
        </p:nvSpPr>
        <p:spPr>
          <a:xfrm>
            <a:off x="409504" y="2148559"/>
            <a:ext cx="693283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JSP, HTML, CSS, JavaScript, PHP um Java Code auf Webseite wiederzugeben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JavaScript für Scrolling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cs typeface="Calibri"/>
              </a:rPr>
              <a:t>Bootstrap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 err="1">
                <a:cs typeface="Calibri"/>
              </a:rPr>
              <a:t>Tailwind</a:t>
            </a:r>
            <a:r>
              <a:rPr lang="de-AT" sz="2400" dirty="0">
                <a:cs typeface="Calibri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 err="1">
                <a:cs typeface="Calibri"/>
              </a:rPr>
              <a:t>Semantic</a:t>
            </a:r>
            <a:r>
              <a:rPr lang="de-AT" sz="2400" dirty="0">
                <a:cs typeface="Calibri"/>
              </a:rPr>
              <a:t>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 err="1">
                <a:cs typeface="Calibri"/>
              </a:rPr>
              <a:t>Canva</a:t>
            </a:r>
            <a:r>
              <a:rPr lang="de-AT" sz="2400" dirty="0">
                <a:cs typeface="Calibri"/>
              </a:rPr>
              <a:t> für Grafiken</a:t>
            </a:r>
          </a:p>
        </p:txBody>
      </p:sp>
      <p:pic>
        <p:nvPicPr>
          <p:cNvPr id="1026" name="Picture 2" descr="tailwindcss-1633184775.jpg (2200×1100)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414" y="1295752"/>
            <a:ext cx="3730625" cy="18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.png (256×256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215" y="2690616"/>
            <a:ext cx="1365255" cy="13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s (225×22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414" y="40558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43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C20B-001E-4C1E-8CF3-18B380D0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522" y="366356"/>
            <a:ext cx="2693437" cy="1325563"/>
          </a:xfrm>
        </p:spPr>
        <p:txBody>
          <a:bodyPr/>
          <a:lstStyle/>
          <a:p>
            <a:r>
              <a:rPr lang="de-AT" u="sng" dirty="0"/>
              <a:t>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E8B02-B2FE-4537-9088-637C972CF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08" y="1690688"/>
            <a:ext cx="68667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67FA3D-FA45-496D-B6D9-69EFF5F01139}"/>
              </a:ext>
            </a:extLst>
          </p:cNvPr>
          <p:cNvSpPr txBox="1"/>
          <p:nvPr/>
        </p:nvSpPr>
        <p:spPr>
          <a:xfrm>
            <a:off x="7361853" y="1302852"/>
            <a:ext cx="440871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Erster Entwurf der Datenbank Struktur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Ein Table für alle Targets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/>
              <a:t>Skalierbarer als 1 Table pro Parkour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Speichern der Events für Benutzer/ </a:t>
            </a:r>
            <a:r>
              <a:rPr lang="de-AT" dirty="0" err="1"/>
              <a:t>Parkourbetreiber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Trend ob ein Benutzer auf mehrere Events hinweg besser wurde </a:t>
            </a:r>
          </a:p>
          <a:p>
            <a:pPr lvl="1"/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Speichern der Treffer beim Tier </a:t>
            </a:r>
          </a:p>
          <a:p>
            <a:pPr lvl="1"/>
            <a:r>
              <a:rPr lang="de-AT" dirty="0"/>
              <a:t>Parkour Betreiber kann sehen wie oft / gut Tiere getroffen wurden um den Parkour </a:t>
            </a:r>
            <a:r>
              <a:rPr lang="de-AT" dirty="0" err="1"/>
              <a:t>vl</a:t>
            </a:r>
            <a:r>
              <a:rPr lang="de-AT" dirty="0"/>
              <a:t> anhand dieser Daten umzustellen</a:t>
            </a:r>
          </a:p>
          <a:p>
            <a:pPr lvl="1"/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Skizze mit </a:t>
            </a:r>
            <a:r>
              <a:rPr lang="de-AT" dirty="0" err="1"/>
              <a:t>MySql</a:t>
            </a:r>
            <a:r>
              <a:rPr lang="de-AT" dirty="0"/>
              <a:t> ist aber noch nicht fix</a:t>
            </a:r>
          </a:p>
          <a:p>
            <a:pPr lvl="1"/>
            <a:endParaRPr lang="de-A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  <p:pic>
        <p:nvPicPr>
          <p:cNvPr id="1026" name="Picture 2" descr="MySQL – Wikipedia">
            <a:extLst>
              <a:ext uri="{FF2B5EF4-FFF2-40B4-BE49-F238E27FC236}">
                <a16:creationId xmlns:a16="http://schemas.microsoft.com/office/drawing/2014/main" id="{78A2C88C-2BA3-4331-8902-6187005E6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8" y="75034"/>
            <a:ext cx="2195804" cy="15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2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F5-72C7-4361-A071-DA4E25E2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216039"/>
            <a:ext cx="3207026" cy="1325563"/>
          </a:xfrm>
        </p:spPr>
        <p:txBody>
          <a:bodyPr/>
          <a:lstStyle/>
          <a:p>
            <a:r>
              <a:rPr lang="de-AT" u="sng" dirty="0"/>
              <a:t>Home Screen</a:t>
            </a:r>
          </a:p>
        </p:txBody>
      </p:sp>
      <p:pic>
        <p:nvPicPr>
          <p:cNvPr id="7" name="Content Placeholder 6" descr="Smart Phone outline">
            <a:extLst>
              <a:ext uri="{FF2B5EF4-FFF2-40B4-BE49-F238E27FC236}">
                <a16:creationId xmlns:a16="http://schemas.microsoft.com/office/drawing/2014/main" id="{8EC94B32-2711-437B-AB63-D0DE5584C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5585790" y="-17119"/>
            <a:ext cx="3906079" cy="6875119"/>
          </a:xfr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1CC19-3F5E-44BA-9786-B580A69C6DE3}"/>
              </a:ext>
            </a:extLst>
          </p:cNvPr>
          <p:cNvSpPr txBox="1"/>
          <p:nvPr/>
        </p:nvSpPr>
        <p:spPr>
          <a:xfrm>
            <a:off x="8169965" y="948395"/>
            <a:ext cx="132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accent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58A1A-EDDC-40A1-809B-520E1ADC247D}"/>
              </a:ext>
            </a:extLst>
          </p:cNvPr>
          <p:cNvSpPr txBox="1"/>
          <p:nvPr/>
        </p:nvSpPr>
        <p:spPr>
          <a:xfrm>
            <a:off x="159027" y="1317727"/>
            <a:ext cx="54267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Login Hyperlink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/>
              <a:t>Benutzername/Profilbild ersetzt diesen nach erfolgreicher Anmeldung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Even Erstellen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Event Beitreten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Parkour Erstellen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/>
              <a:t>Wird je nach Anmeldung nur an „Kunden“ freigegeben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1D764-1D3A-4655-BA19-93AF16A3184A}"/>
              </a:ext>
            </a:extLst>
          </p:cNvPr>
          <p:cNvSpPr txBox="1"/>
          <p:nvPr/>
        </p:nvSpPr>
        <p:spPr>
          <a:xfrm>
            <a:off x="6092687" y="948395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E6EFC1-BE59-48CD-B07C-548517F14FEA}"/>
              </a:ext>
            </a:extLst>
          </p:cNvPr>
          <p:cNvSpPr txBox="1"/>
          <p:nvPr/>
        </p:nvSpPr>
        <p:spPr>
          <a:xfrm>
            <a:off x="6430616" y="1871725"/>
            <a:ext cx="2216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Event Erstellen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293BC4-7DC8-42C5-B1FC-4B82D7B9235A}"/>
              </a:ext>
            </a:extLst>
          </p:cNvPr>
          <p:cNvSpPr txBox="1"/>
          <p:nvPr/>
        </p:nvSpPr>
        <p:spPr>
          <a:xfrm>
            <a:off x="6430616" y="2283241"/>
            <a:ext cx="2216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Event Beitreten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DE5B69-A84A-401F-BA82-9842412DBB39}"/>
              </a:ext>
            </a:extLst>
          </p:cNvPr>
          <p:cNvSpPr txBox="1"/>
          <p:nvPr/>
        </p:nvSpPr>
        <p:spPr>
          <a:xfrm>
            <a:off x="6430616" y="4784899"/>
            <a:ext cx="2216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Parkour Erstellen</a:t>
            </a:r>
          </a:p>
        </p:txBody>
      </p:sp>
    </p:spTree>
    <p:extLst>
      <p:ext uri="{BB962C8B-B14F-4D97-AF65-F5344CB8AC3E}">
        <p14:creationId xmlns:p14="http://schemas.microsoft.com/office/powerpoint/2010/main" val="74755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937E-3BB7-4F45-83AD-7E433E4A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35017" cy="1325563"/>
          </a:xfrm>
        </p:spPr>
        <p:txBody>
          <a:bodyPr/>
          <a:lstStyle/>
          <a:p>
            <a:r>
              <a:rPr lang="de-AT" u="sng" dirty="0"/>
              <a:t>Event Erstellen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FAE31-5F20-42A0-AF85-9438EEEEF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4" y="1100068"/>
            <a:ext cx="5308733" cy="5757932"/>
          </a:xfrm>
        </p:spPr>
        <p:txBody>
          <a:bodyPr>
            <a:normAutofit/>
          </a:bodyPr>
          <a:lstStyle/>
          <a:p>
            <a:r>
              <a:rPr lang="de-AT" sz="2000" dirty="0"/>
              <a:t>Setzen eines Event Namen </a:t>
            </a:r>
          </a:p>
          <a:p>
            <a:r>
              <a:rPr lang="de-AT" sz="2000" dirty="0"/>
              <a:t>Parkour Auswahl (</a:t>
            </a:r>
            <a:r>
              <a:rPr lang="de-AT" sz="2000" dirty="0" err="1"/>
              <a:t>dropdown</a:t>
            </a:r>
            <a:r>
              <a:rPr lang="de-AT" sz="2000" dirty="0"/>
              <a:t>?)</a:t>
            </a:r>
          </a:p>
          <a:p>
            <a:pPr lvl="1"/>
            <a:r>
              <a:rPr lang="de-AT" sz="2000" dirty="0"/>
              <a:t>Unterauswahl falls mehrere Runden vorhanden (kurz mittel lang)</a:t>
            </a:r>
          </a:p>
          <a:p>
            <a:pPr lvl="1"/>
            <a:r>
              <a:rPr lang="de-AT" sz="2000" dirty="0"/>
              <a:t>Oder schneller erstellen nur mit Anzahl der Ziele</a:t>
            </a:r>
          </a:p>
          <a:p>
            <a:r>
              <a:rPr lang="de-AT" sz="2000" dirty="0"/>
              <a:t>Auswahl des </a:t>
            </a:r>
            <a:r>
              <a:rPr lang="de-AT" sz="2000" dirty="0" err="1"/>
              <a:t>Scoringsystems</a:t>
            </a:r>
            <a:r>
              <a:rPr lang="de-AT" sz="2000" dirty="0"/>
              <a:t> (</a:t>
            </a:r>
            <a:r>
              <a:rPr lang="de-AT" sz="2000" dirty="0" err="1"/>
              <a:t>dropdown</a:t>
            </a:r>
            <a:r>
              <a:rPr lang="de-AT" sz="2000" dirty="0"/>
              <a:t>?)</a:t>
            </a:r>
          </a:p>
          <a:p>
            <a:pPr lvl="1"/>
            <a:r>
              <a:rPr lang="de-AT" sz="2000" dirty="0"/>
              <a:t>MVP: Dreipfeilwertung </a:t>
            </a:r>
          </a:p>
          <a:p>
            <a:pPr lvl="1"/>
            <a:r>
              <a:rPr lang="de-AT" sz="2000" dirty="0"/>
              <a:t>Kann: Zweipfeilwertung</a:t>
            </a:r>
          </a:p>
          <a:p>
            <a:pPr lvl="1"/>
            <a:r>
              <a:rPr lang="de-AT" sz="2000" dirty="0"/>
              <a:t>Kann: Offizielles IBO Scoring</a:t>
            </a:r>
          </a:p>
          <a:p>
            <a:r>
              <a:rPr lang="de-AT" sz="2000" dirty="0"/>
              <a:t>ID, QR-Coder, link zum Mitstreiter einladen wird direkt erstellt  </a:t>
            </a:r>
          </a:p>
          <a:p>
            <a:r>
              <a:rPr lang="de-AT" sz="2000" dirty="0"/>
              <a:t>Auswahl von welchem Pflock geschossen wird?</a:t>
            </a:r>
          </a:p>
          <a:p>
            <a:r>
              <a:rPr lang="de-AT" sz="2000" dirty="0"/>
              <a:t>Anzeige welche Mitspieler sich bereits über den Link angemeldet haben </a:t>
            </a:r>
          </a:p>
          <a:p>
            <a:r>
              <a:rPr lang="de-AT" sz="2000" dirty="0"/>
              <a:t>Start Knopf</a:t>
            </a:r>
          </a:p>
        </p:txBody>
      </p:sp>
      <p:pic>
        <p:nvPicPr>
          <p:cNvPr id="4" name="Content Placeholder 6" descr="Smart Phone outline">
            <a:extLst>
              <a:ext uri="{FF2B5EF4-FFF2-40B4-BE49-F238E27FC236}">
                <a16:creationId xmlns:a16="http://schemas.microsoft.com/office/drawing/2014/main" id="{A3661987-812B-473A-9C74-3682EAD0B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6415568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5D13F-721B-4C6D-89E0-F24DC14A5EFB}"/>
              </a:ext>
            </a:extLst>
          </p:cNvPr>
          <p:cNvSpPr txBox="1"/>
          <p:nvPr/>
        </p:nvSpPr>
        <p:spPr>
          <a:xfrm>
            <a:off x="7148677" y="1679897"/>
            <a:ext cx="23840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 err="1"/>
              <a:t>Ampfelwang</a:t>
            </a:r>
            <a:r>
              <a:rPr lang="de-AT" sz="1400" dirty="0"/>
              <a:t>(lang)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4EC33-0BEF-408A-B7C9-F0D78194A11A}"/>
              </a:ext>
            </a:extLst>
          </p:cNvPr>
          <p:cNvSpPr txBox="1"/>
          <p:nvPr/>
        </p:nvSpPr>
        <p:spPr>
          <a:xfrm>
            <a:off x="7148677" y="1986134"/>
            <a:ext cx="200791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/>
              <a:t>Froschberg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 err="1"/>
              <a:t>Ampfelwnag</a:t>
            </a:r>
            <a:r>
              <a:rPr lang="de-AT" sz="1400" dirty="0"/>
              <a:t>(kurz)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 err="1"/>
              <a:t>usw</a:t>
            </a:r>
            <a:endParaRPr lang="de-AT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310691F-8A5A-42CF-9070-C09DDF18E941}"/>
                  </a:ext>
                </a:extLst>
              </p14:cNvPr>
              <p14:cNvContentPartPr/>
              <p14:nvPr/>
            </p14:nvContentPartPr>
            <p14:xfrm>
              <a:off x="9272486" y="1719125"/>
              <a:ext cx="230040" cy="229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310691F-8A5A-42CF-9070-C09DDF18E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8166" y="1714805"/>
                <a:ext cx="238680" cy="2379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9214838-0283-4D26-A640-C5F8E9E57FAA}"/>
              </a:ext>
            </a:extLst>
          </p:cNvPr>
          <p:cNvSpPr txBox="1"/>
          <p:nvPr/>
        </p:nvSpPr>
        <p:spPr>
          <a:xfrm>
            <a:off x="7084354" y="1353779"/>
            <a:ext cx="1857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Parkour Auswahl</a:t>
            </a:r>
            <a:r>
              <a:rPr lang="de-AT" sz="1600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33E66-4795-4228-B575-2523BA1D2FF4}"/>
              </a:ext>
            </a:extLst>
          </p:cNvPr>
          <p:cNvSpPr txBox="1"/>
          <p:nvPr/>
        </p:nvSpPr>
        <p:spPr>
          <a:xfrm>
            <a:off x="7059644" y="3478182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Pflock: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9AAC4-4AA7-4B7D-9028-64AAD9337A61}"/>
              </a:ext>
            </a:extLst>
          </p:cNvPr>
          <p:cNvSpPr txBox="1"/>
          <p:nvPr/>
        </p:nvSpPr>
        <p:spPr>
          <a:xfrm>
            <a:off x="7148677" y="3101490"/>
            <a:ext cx="23840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/>
              <a:t>Dreipfeilwertung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2E1C650-4B0A-47A8-A70C-5244334C2964}"/>
                  </a:ext>
                </a:extLst>
              </p14:cNvPr>
              <p14:cNvContentPartPr/>
              <p14:nvPr/>
            </p14:nvContentPartPr>
            <p14:xfrm>
              <a:off x="9219731" y="3140718"/>
              <a:ext cx="230040" cy="229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2E1C650-4B0A-47A8-A70C-5244334C29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5411" y="3136398"/>
                <a:ext cx="238680" cy="2379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10E8320-87A1-4E87-8989-B9F73EDFAD5F}"/>
              </a:ext>
            </a:extLst>
          </p:cNvPr>
          <p:cNvSpPr txBox="1"/>
          <p:nvPr/>
        </p:nvSpPr>
        <p:spPr>
          <a:xfrm>
            <a:off x="7084354" y="2824583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err="1">
                <a:solidFill>
                  <a:schemeClr val="accent1"/>
                </a:solidFill>
              </a:rPr>
              <a:t>Scoringsystem</a:t>
            </a:r>
            <a:r>
              <a:rPr lang="de-AT" sz="1400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54228-873B-4D05-82B2-BD3782530B8A}"/>
              </a:ext>
            </a:extLst>
          </p:cNvPr>
          <p:cNvSpPr txBox="1"/>
          <p:nvPr/>
        </p:nvSpPr>
        <p:spPr>
          <a:xfrm>
            <a:off x="7161481" y="3731856"/>
            <a:ext cx="23840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/>
              <a:t>Rot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B4C5345-C49A-4C0D-A07E-4D6B9A12D0C3}"/>
                  </a:ext>
                </a:extLst>
              </p14:cNvPr>
              <p14:cNvContentPartPr/>
              <p14:nvPr/>
            </p14:nvContentPartPr>
            <p14:xfrm>
              <a:off x="9194742" y="3801862"/>
              <a:ext cx="230040" cy="229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B4C5345-C49A-4C0D-A07E-4D6B9A12D0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0422" y="3797542"/>
                <a:ext cx="2386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0E67175-4678-41EB-A598-6DBB5CD62A6A}"/>
                  </a:ext>
                </a:extLst>
              </p14:cNvPr>
              <p14:cNvContentPartPr/>
              <p14:nvPr/>
            </p14:nvContentPartPr>
            <p14:xfrm>
              <a:off x="9645824" y="1060502"/>
              <a:ext cx="126720" cy="3182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0E67175-4678-41EB-A598-6DBB5CD62A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41504" y="1056182"/>
                <a:ext cx="135360" cy="31914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19FBE4F-2899-4EE6-AC51-5AC572395EEE}"/>
              </a:ext>
            </a:extLst>
          </p:cNvPr>
          <p:cNvSpPr txBox="1"/>
          <p:nvPr/>
        </p:nvSpPr>
        <p:spPr>
          <a:xfrm>
            <a:off x="7084354" y="1004619"/>
            <a:ext cx="22243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i="1" dirty="0"/>
              <a:t>Super tolles </a:t>
            </a:r>
            <a:r>
              <a:rPr lang="de-AT" sz="1400" i="1" dirty="0" err="1"/>
              <a:t>Tunier</a:t>
            </a:r>
            <a:endParaRPr lang="de-AT" sz="1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CCDF8D-77CA-4ABF-A33A-929E4209E1D1}"/>
              </a:ext>
            </a:extLst>
          </p:cNvPr>
          <p:cNvSpPr txBox="1"/>
          <p:nvPr/>
        </p:nvSpPr>
        <p:spPr>
          <a:xfrm>
            <a:off x="7166916" y="4410571"/>
            <a:ext cx="210557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/>
              <a:t>K4AP-52OI</a:t>
            </a:r>
            <a:endParaRPr lang="de-AT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501045-310A-476B-8271-34B2B487F886}"/>
              </a:ext>
            </a:extLst>
          </p:cNvPr>
          <p:cNvSpPr/>
          <p:nvPr/>
        </p:nvSpPr>
        <p:spPr>
          <a:xfrm>
            <a:off x="7141814" y="5056233"/>
            <a:ext cx="2353849" cy="468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6C26AB-A614-44FC-BE00-DA5AE76FF435}"/>
              </a:ext>
            </a:extLst>
          </p:cNvPr>
          <p:cNvSpPr txBox="1"/>
          <p:nvPr/>
        </p:nvSpPr>
        <p:spPr>
          <a:xfrm>
            <a:off x="7070933" y="5028632"/>
            <a:ext cx="235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err="1"/>
              <a:t>Fixie</a:t>
            </a:r>
            <a:r>
              <a:rPr lang="de-AT" sz="1400" dirty="0"/>
              <a:t> Hartman, Rainer Zufall, Lexi Doller, Andi Wand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4EF951-152A-4DB2-B0A9-C9D46063C9FB}"/>
              </a:ext>
            </a:extLst>
          </p:cNvPr>
          <p:cNvSpPr txBox="1"/>
          <p:nvPr/>
        </p:nvSpPr>
        <p:spPr>
          <a:xfrm>
            <a:off x="7148677" y="4078784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err="1">
                <a:solidFill>
                  <a:schemeClr val="accent1"/>
                </a:solidFill>
              </a:rPr>
              <a:t>Einladungs</a:t>
            </a:r>
            <a:r>
              <a:rPr lang="de-AT" sz="1400" dirty="0">
                <a:solidFill>
                  <a:schemeClr val="accent1"/>
                </a:solidFill>
              </a:rPr>
              <a:t> Link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7EA6E1-C05B-4E66-BA07-CB216FCC9F69}"/>
              </a:ext>
            </a:extLst>
          </p:cNvPr>
          <p:cNvSpPr txBox="1"/>
          <p:nvPr/>
        </p:nvSpPr>
        <p:spPr>
          <a:xfrm>
            <a:off x="7084354" y="4770919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Bereits beigetreten: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8E4898-AD6B-4D07-A04E-23264829E406}"/>
              </a:ext>
            </a:extLst>
          </p:cNvPr>
          <p:cNvSpPr txBox="1"/>
          <p:nvPr/>
        </p:nvSpPr>
        <p:spPr>
          <a:xfrm>
            <a:off x="7131278" y="5582413"/>
            <a:ext cx="2353849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832858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Aufbau / Concept Drawings</vt:lpstr>
      <vt:lpstr>PowerPoint Presentation</vt:lpstr>
      <vt:lpstr>Trello für die Aufgabenverteilung</vt:lpstr>
      <vt:lpstr>Planaway fürs Zeitliche</vt:lpstr>
      <vt:lpstr>Backend</vt:lpstr>
      <vt:lpstr>Frontend</vt:lpstr>
      <vt:lpstr>Database</vt:lpstr>
      <vt:lpstr>Home Screen</vt:lpstr>
      <vt:lpstr>Event Erstellen </vt:lpstr>
      <vt:lpstr>Event beitreten</vt:lpstr>
      <vt:lpstr>Parkour erstellen</vt:lpstr>
      <vt:lpstr>Competiton </vt:lpstr>
      <vt:lpstr>FINISH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Aufbau / ConceptDrawings</dc:title>
  <dc:creator>a.ranzmaier@gmail.com</dc:creator>
  <cp:lastModifiedBy>a.ranzmaier@gmail.com</cp:lastModifiedBy>
  <cp:revision>144</cp:revision>
  <dcterms:created xsi:type="dcterms:W3CDTF">2022-02-13T17:35:15Z</dcterms:created>
  <dcterms:modified xsi:type="dcterms:W3CDTF">2022-02-18T09:04:02Z</dcterms:modified>
</cp:coreProperties>
</file>